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5143500" type="screen16x9"/>
  <p:notesSz cx="6858000" cy="9144000"/>
  <p:embeddedFontLst>
    <p:embeddedFont>
      <p:font typeface="Actor" panose="020B0604020202020204" charset="0"/>
      <p:regular r:id="rId28"/>
    </p:embeddedFont>
    <p:embeddedFont>
      <p:font typeface="Alata" panose="020B0604020202020204" charset="0"/>
      <p:regular r:id="rId29"/>
    </p:embeddedFont>
    <p:embeddedFont>
      <p:font typeface="Bebas Neue" panose="020B0606020202050201" pitchFamily="34" charset="0"/>
      <p:regular r:id="rId30"/>
    </p:embeddedFont>
    <p:embeddedFont>
      <p:font typeface="Open Sans" panose="020B0606030504020204" pitchFamily="34" charset="0"/>
      <p:regular r:id="rId31"/>
      <p:bold r:id="rId32"/>
      <p:italic r:id="rId33"/>
      <p:boldItalic r:id="rId34"/>
    </p:embeddedFont>
    <p:embeddedFont>
      <p:font typeface="Open Sans Medium" panose="020B0604020202020204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087">
          <p15:clr>
            <a:srgbClr val="747775"/>
          </p15:clr>
        </p15:guide>
        <p15:guide id="2" orient="horz" pos="216">
          <p15:clr>
            <a:srgbClr val="747775"/>
          </p15:clr>
        </p15:guide>
        <p15:guide id="3" pos="96">
          <p15:clr>
            <a:srgbClr val="747775"/>
          </p15:clr>
        </p15:guide>
        <p15:guide id="4" pos="5664">
          <p15:clr>
            <a:srgbClr val="9FC5E8"/>
          </p15:clr>
        </p15:guide>
        <p15:guide id="5" pos="3183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966" y="96"/>
      </p:cViewPr>
      <p:guideLst>
        <p:guide pos="3087"/>
        <p:guide orient="horz" pos="216"/>
        <p:guide pos="96"/>
        <p:guide pos="5664"/>
        <p:guide pos="318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athan Menkos" userId="507b7161106fe39b" providerId="LiveId" clId="{35BAAD59-A73D-4CC2-8905-27707974654A}"/>
    <pc:docChg chg="modSld">
      <pc:chgData name="Jonathan Menkos" userId="507b7161106fe39b" providerId="LiveId" clId="{35BAAD59-A73D-4CC2-8905-27707974654A}" dt="2023-10-05T22:35:33.173" v="84" actId="20577"/>
      <pc:docMkLst>
        <pc:docMk/>
      </pc:docMkLst>
      <pc:sldChg chg="modSp mod">
        <pc:chgData name="Jonathan Menkos" userId="507b7161106fe39b" providerId="LiveId" clId="{35BAAD59-A73D-4CC2-8905-27707974654A}" dt="2023-10-05T22:35:33.173" v="84" actId="20577"/>
        <pc:sldMkLst>
          <pc:docMk/>
          <pc:sldMk cId="0" sldId="260"/>
        </pc:sldMkLst>
        <pc:spChg chg="mod">
          <ac:chgData name="Jonathan Menkos" userId="507b7161106fe39b" providerId="LiveId" clId="{35BAAD59-A73D-4CC2-8905-27707974654A}" dt="2023-10-05T22:35:33.173" v="84" actId="20577"/>
          <ac:spMkLst>
            <pc:docMk/>
            <pc:sldMk cId="0" sldId="260"/>
            <ac:spMk id="166" creationId="{00000000-0000-0000-0000-000000000000}"/>
          </ac:spMkLst>
        </pc:spChg>
      </pc:sldChg>
      <pc:sldChg chg="modSp mod">
        <pc:chgData name="Jonathan Menkos" userId="507b7161106fe39b" providerId="LiveId" clId="{35BAAD59-A73D-4CC2-8905-27707974654A}" dt="2023-10-05T22:31:16.883" v="45" actId="14100"/>
        <pc:sldMkLst>
          <pc:docMk/>
          <pc:sldMk cId="0" sldId="263"/>
        </pc:sldMkLst>
        <pc:spChg chg="mod">
          <ac:chgData name="Jonathan Menkos" userId="507b7161106fe39b" providerId="LiveId" clId="{35BAAD59-A73D-4CC2-8905-27707974654A}" dt="2023-10-05T22:31:16.883" v="45" actId="14100"/>
          <ac:spMkLst>
            <pc:docMk/>
            <pc:sldMk cId="0" sldId="263"/>
            <ac:spMk id="21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047db2cdcf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1047db2cdcf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8dd06bbf47_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8dd06bbf47_2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e87679ae17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e87679ae17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86a574454e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86a574454e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e874548da0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e874548da0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8dd06bbf47_2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28dd06bbf47_2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e874548da0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1e874548da0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88839bbd49_3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288839bbd49_3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1e874548da0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1e874548da0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1e87679ae17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1e87679ae17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1e87679ae17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1e87679ae17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1e87679ae17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1e87679ae17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1e87679ae17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1e87679ae17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1e87679ae17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1e87679ae17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1e87679ae17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1e87679ae17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1e87679ae17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1e87679ae17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1e87679ae17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1e87679ae17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1e874548da0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1e874548da0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1e8777b2c0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1e8777b2c0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1e87679ae17_9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1e87679ae17_9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1e87679ae17_9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1e87679ae17_9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1e87679ae17_9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1e87679ae17_9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1e87679ae17_9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1e87679ae17_9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1e87679ae17_9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1e87679ae17_9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1e87679ae17_9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1e87679ae17_9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 rot="267">
            <a:off x="717275" y="539650"/>
            <a:ext cx="3859200" cy="324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41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 rot="335">
            <a:off x="721700" y="3755425"/>
            <a:ext cx="3076800" cy="539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6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4208775" y="2375700"/>
            <a:ext cx="3373200" cy="841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4208775" y="1579550"/>
            <a:ext cx="33732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48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4208775" y="3217500"/>
            <a:ext cx="3373200" cy="6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713225" y="1348750"/>
            <a:ext cx="7717800" cy="322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ctor"/>
              <a:buAutoNum type="arabicPeriod"/>
              <a:defRPr sz="1100">
                <a:solidFill>
                  <a:srgbClr val="434343"/>
                </a:solidFill>
              </a:defRPr>
            </a:lvl1pPr>
            <a:lvl2pPr marL="914400" lvl="1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500"/>
              <a:buFont typeface="Darker Grotesque SemiBold"/>
              <a:buAutoNum type="alphaLcPeriod"/>
              <a:defRPr>
                <a:solidFill>
                  <a:srgbClr val="434343"/>
                </a:solidFill>
              </a:defRPr>
            </a:lvl2pPr>
            <a:lvl3pPr marL="1371600" lvl="2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500"/>
              <a:buFont typeface="Darker Grotesque SemiBold"/>
              <a:buAutoNum type="romanLcPeriod"/>
              <a:defRPr>
                <a:solidFill>
                  <a:srgbClr val="434343"/>
                </a:solidFill>
              </a:defRPr>
            </a:lvl3pPr>
            <a:lvl4pPr marL="1828800" lvl="3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500"/>
              <a:buFont typeface="Darker Grotesque SemiBold"/>
              <a:buAutoNum type="arabicPeriod"/>
              <a:defRPr>
                <a:solidFill>
                  <a:srgbClr val="434343"/>
                </a:solidFill>
              </a:defRPr>
            </a:lvl4pPr>
            <a:lvl5pPr marL="2286000" lvl="4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500"/>
              <a:buFont typeface="Darker Grotesque SemiBold"/>
              <a:buAutoNum type="alphaLcPeriod"/>
              <a:defRPr>
                <a:solidFill>
                  <a:srgbClr val="434343"/>
                </a:solidFill>
              </a:defRPr>
            </a:lvl5pPr>
            <a:lvl6pPr marL="2743200" lvl="5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500"/>
              <a:buFont typeface="Darker Grotesque SemiBold"/>
              <a:buAutoNum type="romanLcPeriod"/>
              <a:defRPr>
                <a:solidFill>
                  <a:srgbClr val="434343"/>
                </a:solidFill>
              </a:defRPr>
            </a:lvl6pPr>
            <a:lvl7pPr marL="3200400" lvl="6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500"/>
              <a:buFont typeface="Darker Grotesque SemiBold"/>
              <a:buAutoNum type="arabicPeriod"/>
              <a:defRPr>
                <a:solidFill>
                  <a:srgbClr val="434343"/>
                </a:solidFill>
              </a:defRPr>
            </a:lvl7pPr>
            <a:lvl8pPr marL="3657600" lvl="7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500"/>
              <a:buFont typeface="Darker Grotesque SemiBold"/>
              <a:buAutoNum type="alphaLcPeriod"/>
              <a:defRPr>
                <a:solidFill>
                  <a:srgbClr val="434343"/>
                </a:solidFill>
              </a:defRPr>
            </a:lvl8pPr>
            <a:lvl9pPr marL="4114800" lvl="8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500"/>
              <a:buFont typeface="Darker Grotesque SemiBold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720000" y="302150"/>
            <a:ext cx="7704000" cy="687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57150" dist="28575" dir="1740000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subTitle" idx="1"/>
          </p:nvPr>
        </p:nvSpPr>
        <p:spPr>
          <a:xfrm>
            <a:off x="796950" y="2034575"/>
            <a:ext cx="2306100" cy="53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Bebas Neue"/>
              <a:buNone/>
              <a:defRPr sz="2600" b="1">
                <a:latin typeface="Alata"/>
                <a:ea typeface="Alata"/>
                <a:cs typeface="Alata"/>
                <a:sym typeface="Alat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ubTitle" idx="2"/>
          </p:nvPr>
        </p:nvSpPr>
        <p:spPr>
          <a:xfrm>
            <a:off x="6047725" y="3059050"/>
            <a:ext cx="2306100" cy="53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Bebas Neue"/>
              <a:buNone/>
              <a:defRPr sz="2600" b="1">
                <a:latin typeface="Alata"/>
                <a:ea typeface="Alata"/>
                <a:cs typeface="Alata"/>
                <a:sym typeface="Alat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ubTitle" idx="3"/>
          </p:nvPr>
        </p:nvSpPr>
        <p:spPr>
          <a:xfrm>
            <a:off x="796950" y="2545225"/>
            <a:ext cx="2306100" cy="80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ubTitle" idx="4"/>
          </p:nvPr>
        </p:nvSpPr>
        <p:spPr>
          <a:xfrm>
            <a:off x="6047725" y="3569700"/>
            <a:ext cx="2306100" cy="80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720000" y="302150"/>
            <a:ext cx="7704000" cy="687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57150" dist="28575" dir="1740000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720000" y="302150"/>
            <a:ext cx="7704000" cy="687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57150" dist="28575" dir="1740000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1107225" y="1507150"/>
            <a:ext cx="4198500" cy="26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500">
                <a:solidFill>
                  <a:srgbClr val="434343"/>
                </a:solidFill>
              </a:defRPr>
            </a:lvl1pPr>
            <a:lvl2pPr marL="914400" lvl="1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3257575" y="571500"/>
            <a:ext cx="5130300" cy="6858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5715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713225" y="1348750"/>
            <a:ext cx="4605600" cy="2563800"/>
          </a:xfrm>
          <a:prstGeom prst="rect">
            <a:avLst/>
          </a:prstGeom>
          <a:solidFill>
            <a:srgbClr val="005165">
              <a:alpha val="78570"/>
            </a:srgbClr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>
            <a:off x="2903975" y="1348050"/>
            <a:ext cx="4997400" cy="6858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57150" algn="bl" rotWithShape="0">
              <a:schemeClr val="dk1">
                <a:alpha val="52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4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subTitle" idx="1"/>
          </p:nvPr>
        </p:nvSpPr>
        <p:spPr>
          <a:xfrm>
            <a:off x="3589775" y="2338950"/>
            <a:ext cx="4311600" cy="18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76300" y="3108150"/>
            <a:ext cx="4059900" cy="1507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>
            <a:spLocks noGrp="1"/>
          </p:cNvSpPr>
          <p:nvPr>
            <p:ph type="title" hasCustomPrompt="1"/>
          </p:nvPr>
        </p:nvSpPr>
        <p:spPr>
          <a:xfrm>
            <a:off x="1298875" y="1783275"/>
            <a:ext cx="3919800" cy="104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1853222" y="3043325"/>
            <a:ext cx="2811300" cy="64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2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>
            <a:spLocks noGrp="1"/>
          </p:cNvSpPr>
          <p:nvPr>
            <p:ph type="title"/>
          </p:nvPr>
        </p:nvSpPr>
        <p:spPr>
          <a:xfrm>
            <a:off x="752700" y="1814104"/>
            <a:ext cx="2368200" cy="527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title" idx="2" hasCustomPrompt="1"/>
          </p:nvPr>
        </p:nvSpPr>
        <p:spPr>
          <a:xfrm>
            <a:off x="752700" y="1348222"/>
            <a:ext cx="23682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600" b="1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3" name="Google Shape;43;p13"/>
          <p:cNvSpPr txBox="1">
            <a:spLocks noGrp="1"/>
          </p:cNvSpPr>
          <p:nvPr>
            <p:ph type="title" idx="3"/>
          </p:nvPr>
        </p:nvSpPr>
        <p:spPr>
          <a:xfrm>
            <a:off x="3389893" y="1814104"/>
            <a:ext cx="2368200" cy="527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title" idx="4" hasCustomPrompt="1"/>
          </p:nvPr>
        </p:nvSpPr>
        <p:spPr>
          <a:xfrm>
            <a:off x="3389893" y="1348222"/>
            <a:ext cx="23682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600" b="1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5" name="Google Shape;45;p13"/>
          <p:cNvSpPr txBox="1">
            <a:spLocks noGrp="1"/>
          </p:cNvSpPr>
          <p:nvPr>
            <p:ph type="title" idx="5"/>
          </p:nvPr>
        </p:nvSpPr>
        <p:spPr>
          <a:xfrm>
            <a:off x="752700" y="3711115"/>
            <a:ext cx="2368200" cy="527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subTitle" idx="1"/>
          </p:nvPr>
        </p:nvSpPr>
        <p:spPr>
          <a:xfrm>
            <a:off x="752700" y="4170667"/>
            <a:ext cx="23682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title" idx="6" hasCustomPrompt="1"/>
          </p:nvPr>
        </p:nvSpPr>
        <p:spPr>
          <a:xfrm>
            <a:off x="752700" y="3241154"/>
            <a:ext cx="23682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600" b="1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3"/>
          <p:cNvSpPr txBox="1">
            <a:spLocks noGrp="1"/>
          </p:cNvSpPr>
          <p:nvPr>
            <p:ph type="title" idx="7"/>
          </p:nvPr>
        </p:nvSpPr>
        <p:spPr>
          <a:xfrm>
            <a:off x="3389893" y="3711115"/>
            <a:ext cx="2368200" cy="527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subTitle" idx="8"/>
          </p:nvPr>
        </p:nvSpPr>
        <p:spPr>
          <a:xfrm>
            <a:off x="3389893" y="4170667"/>
            <a:ext cx="23682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title" idx="9" hasCustomPrompt="1"/>
          </p:nvPr>
        </p:nvSpPr>
        <p:spPr>
          <a:xfrm>
            <a:off x="3389893" y="3241154"/>
            <a:ext cx="23682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600" b="1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3"/>
          <p:cNvSpPr txBox="1">
            <a:spLocks noGrp="1"/>
          </p:cNvSpPr>
          <p:nvPr>
            <p:ph type="title" idx="13"/>
          </p:nvPr>
        </p:nvSpPr>
        <p:spPr>
          <a:xfrm>
            <a:off x="6020675" y="1814104"/>
            <a:ext cx="2368200" cy="527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subTitle" idx="14"/>
          </p:nvPr>
        </p:nvSpPr>
        <p:spPr>
          <a:xfrm>
            <a:off x="6019775" y="2274025"/>
            <a:ext cx="2370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 idx="15" hasCustomPrompt="1"/>
          </p:nvPr>
        </p:nvSpPr>
        <p:spPr>
          <a:xfrm>
            <a:off x="6020675" y="1348222"/>
            <a:ext cx="23682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600" b="1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4" name="Google Shape;54;p13"/>
          <p:cNvSpPr txBox="1">
            <a:spLocks noGrp="1"/>
          </p:cNvSpPr>
          <p:nvPr>
            <p:ph type="title" idx="16"/>
          </p:nvPr>
        </p:nvSpPr>
        <p:spPr>
          <a:xfrm>
            <a:off x="6020675" y="3711115"/>
            <a:ext cx="2368200" cy="527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7"/>
          </p:nvPr>
        </p:nvSpPr>
        <p:spPr>
          <a:xfrm>
            <a:off x="6020675" y="4170667"/>
            <a:ext cx="23682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title" idx="18" hasCustomPrompt="1"/>
          </p:nvPr>
        </p:nvSpPr>
        <p:spPr>
          <a:xfrm>
            <a:off x="6020675" y="3241154"/>
            <a:ext cx="23682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600" b="1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19"/>
          </p:nvPr>
        </p:nvSpPr>
        <p:spPr>
          <a:xfrm>
            <a:off x="3389893" y="2274025"/>
            <a:ext cx="23682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20"/>
          </p:nvPr>
        </p:nvSpPr>
        <p:spPr>
          <a:xfrm>
            <a:off x="752700" y="2274025"/>
            <a:ext cx="23682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title" idx="21"/>
          </p:nvPr>
        </p:nvSpPr>
        <p:spPr>
          <a:xfrm>
            <a:off x="720000" y="302150"/>
            <a:ext cx="7704000" cy="687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57150" dist="28575" dir="1740000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3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1239300" y="3115938"/>
            <a:ext cx="2267400" cy="53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Bebas Neue"/>
              <a:buNone/>
              <a:defRPr sz="2600" b="1">
                <a:latin typeface="Alata"/>
                <a:ea typeface="Alata"/>
                <a:cs typeface="Alata"/>
                <a:sym typeface="Alat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2"/>
          </p:nvPr>
        </p:nvSpPr>
        <p:spPr>
          <a:xfrm>
            <a:off x="5640285" y="1785713"/>
            <a:ext cx="2267400" cy="53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Bebas Neue"/>
              <a:buNone/>
              <a:defRPr sz="2600" b="1">
                <a:latin typeface="Alata"/>
                <a:ea typeface="Alata"/>
                <a:cs typeface="Alata"/>
                <a:sym typeface="Alat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ubTitle" idx="3"/>
          </p:nvPr>
        </p:nvSpPr>
        <p:spPr>
          <a:xfrm>
            <a:off x="1239300" y="3647212"/>
            <a:ext cx="2267400" cy="67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ubTitle" idx="4"/>
          </p:nvPr>
        </p:nvSpPr>
        <p:spPr>
          <a:xfrm>
            <a:off x="5640285" y="2316987"/>
            <a:ext cx="2267400" cy="67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720000" y="302150"/>
            <a:ext cx="7704000" cy="687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57150" dist="28575" dir="1740000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4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3852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5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2pPr>
            <a:lvl3pPr marL="1371600" lvl="2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5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3pPr>
            <a:lvl4pPr marL="1828800" lvl="3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500"/>
              <a:buFont typeface="Darker Grotesque SemiBold"/>
              <a:buChar char="●"/>
              <a:defRPr>
                <a:solidFill>
                  <a:srgbClr val="434343"/>
                </a:solidFill>
              </a:defRPr>
            </a:lvl4pPr>
            <a:lvl5pPr marL="2286000" lvl="4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5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5pPr>
            <a:lvl6pPr marL="2743200" lvl="5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5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6pPr>
            <a:lvl7pPr marL="3200400" lvl="6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500"/>
              <a:buFont typeface="Darker Grotesque SemiBold"/>
              <a:buChar char="●"/>
              <a:defRPr>
                <a:solidFill>
                  <a:srgbClr val="434343"/>
                </a:solidFill>
              </a:defRPr>
            </a:lvl7pPr>
            <a:lvl8pPr marL="3657600" lvl="7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5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8pPr>
            <a:lvl9pPr marL="4114800" lvl="8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5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2"/>
          </p:nvPr>
        </p:nvSpPr>
        <p:spPr>
          <a:xfrm>
            <a:off x="4572000" y="1152475"/>
            <a:ext cx="3852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5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2pPr>
            <a:lvl3pPr marL="1371600" lvl="2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5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3pPr>
            <a:lvl4pPr marL="1828800" lvl="3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500"/>
              <a:buFont typeface="Darker Grotesque SemiBold"/>
              <a:buChar char="●"/>
              <a:defRPr>
                <a:solidFill>
                  <a:srgbClr val="434343"/>
                </a:solidFill>
              </a:defRPr>
            </a:lvl4pPr>
            <a:lvl5pPr marL="2286000" lvl="4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5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5pPr>
            <a:lvl6pPr marL="2743200" lvl="5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5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6pPr>
            <a:lvl7pPr marL="3200400" lvl="6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500"/>
              <a:buFont typeface="Darker Grotesque SemiBold"/>
              <a:buChar char="●"/>
              <a:defRPr>
                <a:solidFill>
                  <a:srgbClr val="434343"/>
                </a:solidFill>
              </a:defRPr>
            </a:lvl7pPr>
            <a:lvl8pPr marL="3657600" lvl="7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5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8pPr>
            <a:lvl9pPr marL="4114800" lvl="8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5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720000" y="302150"/>
            <a:ext cx="7704000" cy="687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57150" dist="28575" dir="1740000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871775" y="2572125"/>
            <a:ext cx="2142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ubTitle" idx="1"/>
          </p:nvPr>
        </p:nvSpPr>
        <p:spPr>
          <a:xfrm>
            <a:off x="871775" y="3062001"/>
            <a:ext cx="2142900" cy="10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title" idx="2"/>
          </p:nvPr>
        </p:nvSpPr>
        <p:spPr>
          <a:xfrm>
            <a:off x="3500550" y="2572125"/>
            <a:ext cx="2142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subTitle" idx="3"/>
          </p:nvPr>
        </p:nvSpPr>
        <p:spPr>
          <a:xfrm>
            <a:off x="3500550" y="3062001"/>
            <a:ext cx="2142900" cy="10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title" idx="4"/>
          </p:nvPr>
        </p:nvSpPr>
        <p:spPr>
          <a:xfrm>
            <a:off x="6132258" y="2572125"/>
            <a:ext cx="2142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subTitle" idx="5"/>
          </p:nvPr>
        </p:nvSpPr>
        <p:spPr>
          <a:xfrm>
            <a:off x="6132258" y="3062001"/>
            <a:ext cx="2142900" cy="10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title" idx="6"/>
          </p:nvPr>
        </p:nvSpPr>
        <p:spPr>
          <a:xfrm>
            <a:off x="720000" y="302150"/>
            <a:ext cx="7704000" cy="687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57150" dist="28575" dir="1740000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599950" y="1754575"/>
            <a:ext cx="2184900" cy="527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subTitle" idx="1"/>
          </p:nvPr>
        </p:nvSpPr>
        <p:spPr>
          <a:xfrm>
            <a:off x="3599950" y="2253980"/>
            <a:ext cx="21849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title" idx="2"/>
          </p:nvPr>
        </p:nvSpPr>
        <p:spPr>
          <a:xfrm>
            <a:off x="6006583" y="1754583"/>
            <a:ext cx="2184900" cy="527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ubTitle" idx="3"/>
          </p:nvPr>
        </p:nvSpPr>
        <p:spPr>
          <a:xfrm>
            <a:off x="6006583" y="2253980"/>
            <a:ext cx="21849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title" idx="4"/>
          </p:nvPr>
        </p:nvSpPr>
        <p:spPr>
          <a:xfrm>
            <a:off x="3599950" y="3380807"/>
            <a:ext cx="2184900" cy="527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subTitle" idx="5"/>
          </p:nvPr>
        </p:nvSpPr>
        <p:spPr>
          <a:xfrm>
            <a:off x="3599950" y="3878075"/>
            <a:ext cx="21849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title" idx="6"/>
          </p:nvPr>
        </p:nvSpPr>
        <p:spPr>
          <a:xfrm>
            <a:off x="6006583" y="3380807"/>
            <a:ext cx="2184900" cy="527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17"/>
          <p:cNvSpPr txBox="1">
            <a:spLocks noGrp="1"/>
          </p:cNvSpPr>
          <p:nvPr>
            <p:ph type="subTitle" idx="7"/>
          </p:nvPr>
        </p:nvSpPr>
        <p:spPr>
          <a:xfrm>
            <a:off x="6006583" y="3878070"/>
            <a:ext cx="21849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7"/>
          <p:cNvSpPr txBox="1">
            <a:spLocks noGrp="1"/>
          </p:cNvSpPr>
          <p:nvPr>
            <p:ph type="title" idx="8"/>
          </p:nvPr>
        </p:nvSpPr>
        <p:spPr>
          <a:xfrm>
            <a:off x="720000" y="302150"/>
            <a:ext cx="7704000" cy="687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57150" dist="28575" dir="1740000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710450" y="1304363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subTitle" idx="1"/>
          </p:nvPr>
        </p:nvSpPr>
        <p:spPr>
          <a:xfrm>
            <a:off x="710450" y="1872387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title" idx="2"/>
          </p:nvPr>
        </p:nvSpPr>
        <p:spPr>
          <a:xfrm>
            <a:off x="710444" y="2427388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92" name="Google Shape;92;p18"/>
          <p:cNvSpPr txBox="1">
            <a:spLocks noGrp="1"/>
          </p:cNvSpPr>
          <p:nvPr>
            <p:ph type="subTitle" idx="3"/>
          </p:nvPr>
        </p:nvSpPr>
        <p:spPr>
          <a:xfrm>
            <a:off x="710444" y="2995412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8"/>
          <p:cNvSpPr txBox="1">
            <a:spLocks noGrp="1"/>
          </p:cNvSpPr>
          <p:nvPr>
            <p:ph type="title" idx="4"/>
          </p:nvPr>
        </p:nvSpPr>
        <p:spPr>
          <a:xfrm>
            <a:off x="710450" y="3551902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94" name="Google Shape;94;p18"/>
          <p:cNvSpPr txBox="1">
            <a:spLocks noGrp="1"/>
          </p:cNvSpPr>
          <p:nvPr>
            <p:ph type="subTitle" idx="5"/>
          </p:nvPr>
        </p:nvSpPr>
        <p:spPr>
          <a:xfrm>
            <a:off x="710450" y="411992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8"/>
          <p:cNvSpPr txBox="1">
            <a:spLocks noGrp="1"/>
          </p:cNvSpPr>
          <p:nvPr>
            <p:ph type="title" idx="6"/>
          </p:nvPr>
        </p:nvSpPr>
        <p:spPr>
          <a:xfrm>
            <a:off x="3438294" y="3551902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18"/>
          <p:cNvSpPr txBox="1">
            <a:spLocks noGrp="1"/>
          </p:cNvSpPr>
          <p:nvPr>
            <p:ph type="subTitle" idx="7"/>
          </p:nvPr>
        </p:nvSpPr>
        <p:spPr>
          <a:xfrm>
            <a:off x="3438294" y="411992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8"/>
          <p:cNvSpPr txBox="1">
            <a:spLocks noGrp="1"/>
          </p:cNvSpPr>
          <p:nvPr>
            <p:ph type="title" idx="8"/>
          </p:nvPr>
        </p:nvSpPr>
        <p:spPr>
          <a:xfrm>
            <a:off x="3424008" y="1304363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subTitle" idx="9"/>
          </p:nvPr>
        </p:nvSpPr>
        <p:spPr>
          <a:xfrm>
            <a:off x="3424008" y="1872387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title" idx="13"/>
          </p:nvPr>
        </p:nvSpPr>
        <p:spPr>
          <a:xfrm>
            <a:off x="3438295" y="2427388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subTitle" idx="14"/>
          </p:nvPr>
        </p:nvSpPr>
        <p:spPr>
          <a:xfrm>
            <a:off x="3438295" y="2995412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title" idx="15"/>
          </p:nvPr>
        </p:nvSpPr>
        <p:spPr>
          <a:xfrm>
            <a:off x="720000" y="302150"/>
            <a:ext cx="7704000" cy="687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57150" dist="28575" dir="1740000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 hasCustomPrompt="1"/>
          </p:nvPr>
        </p:nvSpPr>
        <p:spPr>
          <a:xfrm>
            <a:off x="7408064" y="1321406"/>
            <a:ext cx="10296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Actor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Actor"/>
              <a:buNone/>
              <a:defRPr sz="2400">
                <a:latin typeface="Actor"/>
                <a:ea typeface="Actor"/>
                <a:cs typeface="Actor"/>
                <a:sym typeface="Acto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Actor"/>
              <a:buNone/>
              <a:defRPr sz="2400">
                <a:latin typeface="Actor"/>
                <a:ea typeface="Actor"/>
                <a:cs typeface="Actor"/>
                <a:sym typeface="Acto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Actor"/>
              <a:buNone/>
              <a:defRPr sz="2400">
                <a:latin typeface="Actor"/>
                <a:ea typeface="Actor"/>
                <a:cs typeface="Actor"/>
                <a:sym typeface="Acto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Actor"/>
              <a:buNone/>
              <a:defRPr sz="2400">
                <a:latin typeface="Actor"/>
                <a:ea typeface="Actor"/>
                <a:cs typeface="Actor"/>
                <a:sym typeface="Acto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Actor"/>
              <a:buNone/>
              <a:defRPr sz="2400">
                <a:latin typeface="Actor"/>
                <a:ea typeface="Actor"/>
                <a:cs typeface="Actor"/>
                <a:sym typeface="Acto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Actor"/>
              <a:buNone/>
              <a:defRPr sz="2400">
                <a:latin typeface="Actor"/>
                <a:ea typeface="Actor"/>
                <a:cs typeface="Actor"/>
                <a:sym typeface="Acto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Actor"/>
              <a:buNone/>
              <a:defRPr sz="2400">
                <a:latin typeface="Actor"/>
                <a:ea typeface="Actor"/>
                <a:cs typeface="Actor"/>
                <a:sym typeface="Acto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Actor"/>
              <a:buNone/>
              <a:defRPr sz="2400">
                <a:latin typeface="Actor"/>
                <a:ea typeface="Actor"/>
                <a:cs typeface="Actor"/>
                <a:sym typeface="Actor"/>
              </a:defRPr>
            </a:lvl9pPr>
          </a:lstStyle>
          <a:p>
            <a:r>
              <a:t>xx%</a:t>
            </a:r>
          </a:p>
        </p:txBody>
      </p:sp>
      <p:sp>
        <p:nvSpPr>
          <p:cNvPr id="104" name="Google Shape;104;p19"/>
          <p:cNvSpPr txBox="1">
            <a:spLocks noGrp="1"/>
          </p:cNvSpPr>
          <p:nvPr>
            <p:ph type="subTitle" idx="1"/>
          </p:nvPr>
        </p:nvSpPr>
        <p:spPr>
          <a:xfrm>
            <a:off x="720000" y="1465250"/>
            <a:ext cx="2382900" cy="540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title" idx="2"/>
          </p:nvPr>
        </p:nvSpPr>
        <p:spPr>
          <a:xfrm>
            <a:off x="3118775" y="1465250"/>
            <a:ext cx="1808100" cy="54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title" idx="3" hasCustomPrompt="1"/>
          </p:nvPr>
        </p:nvSpPr>
        <p:spPr>
          <a:xfrm>
            <a:off x="7408064" y="2546302"/>
            <a:ext cx="10296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Actor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Actor"/>
              <a:buNone/>
              <a:defRPr sz="2400">
                <a:latin typeface="Actor"/>
                <a:ea typeface="Actor"/>
                <a:cs typeface="Actor"/>
                <a:sym typeface="Acto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Actor"/>
              <a:buNone/>
              <a:defRPr sz="2400">
                <a:latin typeface="Actor"/>
                <a:ea typeface="Actor"/>
                <a:cs typeface="Actor"/>
                <a:sym typeface="Acto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Actor"/>
              <a:buNone/>
              <a:defRPr sz="2400">
                <a:latin typeface="Actor"/>
                <a:ea typeface="Actor"/>
                <a:cs typeface="Actor"/>
                <a:sym typeface="Acto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Actor"/>
              <a:buNone/>
              <a:defRPr sz="2400">
                <a:latin typeface="Actor"/>
                <a:ea typeface="Actor"/>
                <a:cs typeface="Actor"/>
                <a:sym typeface="Acto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Actor"/>
              <a:buNone/>
              <a:defRPr sz="2400">
                <a:latin typeface="Actor"/>
                <a:ea typeface="Actor"/>
                <a:cs typeface="Actor"/>
                <a:sym typeface="Acto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Actor"/>
              <a:buNone/>
              <a:defRPr sz="2400">
                <a:latin typeface="Actor"/>
                <a:ea typeface="Actor"/>
                <a:cs typeface="Actor"/>
                <a:sym typeface="Acto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Actor"/>
              <a:buNone/>
              <a:defRPr sz="2400">
                <a:latin typeface="Actor"/>
                <a:ea typeface="Actor"/>
                <a:cs typeface="Actor"/>
                <a:sym typeface="Acto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Actor"/>
              <a:buNone/>
              <a:defRPr sz="2400">
                <a:latin typeface="Actor"/>
                <a:ea typeface="Actor"/>
                <a:cs typeface="Actor"/>
                <a:sym typeface="Actor"/>
              </a:defRPr>
            </a:lvl9pPr>
          </a:lstStyle>
          <a:p>
            <a:r>
              <a:t>xx%</a:t>
            </a:r>
          </a:p>
        </p:txBody>
      </p:sp>
      <p:sp>
        <p:nvSpPr>
          <p:cNvPr id="107" name="Google Shape;107;p19"/>
          <p:cNvSpPr txBox="1">
            <a:spLocks noGrp="1"/>
          </p:cNvSpPr>
          <p:nvPr>
            <p:ph type="subTitle" idx="4"/>
          </p:nvPr>
        </p:nvSpPr>
        <p:spPr>
          <a:xfrm>
            <a:off x="720000" y="2690152"/>
            <a:ext cx="2382900" cy="540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9"/>
          <p:cNvSpPr txBox="1">
            <a:spLocks noGrp="1"/>
          </p:cNvSpPr>
          <p:nvPr>
            <p:ph type="title" idx="5"/>
          </p:nvPr>
        </p:nvSpPr>
        <p:spPr>
          <a:xfrm>
            <a:off x="3118775" y="2690152"/>
            <a:ext cx="1808100" cy="54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09" name="Google Shape;109;p19"/>
          <p:cNvSpPr txBox="1">
            <a:spLocks noGrp="1"/>
          </p:cNvSpPr>
          <p:nvPr>
            <p:ph type="title" idx="6" hasCustomPrompt="1"/>
          </p:nvPr>
        </p:nvSpPr>
        <p:spPr>
          <a:xfrm>
            <a:off x="7408064" y="3771197"/>
            <a:ext cx="10296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Actor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Actor"/>
              <a:buNone/>
              <a:defRPr sz="2400">
                <a:latin typeface="Actor"/>
                <a:ea typeface="Actor"/>
                <a:cs typeface="Actor"/>
                <a:sym typeface="Acto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Actor"/>
              <a:buNone/>
              <a:defRPr sz="2400">
                <a:latin typeface="Actor"/>
                <a:ea typeface="Actor"/>
                <a:cs typeface="Actor"/>
                <a:sym typeface="Acto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Actor"/>
              <a:buNone/>
              <a:defRPr sz="2400">
                <a:latin typeface="Actor"/>
                <a:ea typeface="Actor"/>
                <a:cs typeface="Actor"/>
                <a:sym typeface="Acto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Actor"/>
              <a:buNone/>
              <a:defRPr sz="2400">
                <a:latin typeface="Actor"/>
                <a:ea typeface="Actor"/>
                <a:cs typeface="Actor"/>
                <a:sym typeface="Acto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Actor"/>
              <a:buNone/>
              <a:defRPr sz="2400">
                <a:latin typeface="Actor"/>
                <a:ea typeface="Actor"/>
                <a:cs typeface="Actor"/>
                <a:sym typeface="Acto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Actor"/>
              <a:buNone/>
              <a:defRPr sz="2400">
                <a:latin typeface="Actor"/>
                <a:ea typeface="Actor"/>
                <a:cs typeface="Actor"/>
                <a:sym typeface="Acto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Actor"/>
              <a:buNone/>
              <a:defRPr sz="2400">
                <a:latin typeface="Actor"/>
                <a:ea typeface="Actor"/>
                <a:cs typeface="Actor"/>
                <a:sym typeface="Acto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Actor"/>
              <a:buNone/>
              <a:defRPr sz="2400">
                <a:latin typeface="Actor"/>
                <a:ea typeface="Actor"/>
                <a:cs typeface="Actor"/>
                <a:sym typeface="Actor"/>
              </a:defRPr>
            </a:lvl9pPr>
          </a:lstStyle>
          <a:p>
            <a:r>
              <a:t>xx%</a:t>
            </a:r>
          </a:p>
        </p:txBody>
      </p:sp>
      <p:sp>
        <p:nvSpPr>
          <p:cNvPr id="110" name="Google Shape;110;p19"/>
          <p:cNvSpPr txBox="1">
            <a:spLocks noGrp="1"/>
          </p:cNvSpPr>
          <p:nvPr>
            <p:ph type="subTitle" idx="7"/>
          </p:nvPr>
        </p:nvSpPr>
        <p:spPr>
          <a:xfrm>
            <a:off x="720000" y="3915050"/>
            <a:ext cx="2382900" cy="540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9"/>
          <p:cNvSpPr txBox="1">
            <a:spLocks noGrp="1"/>
          </p:cNvSpPr>
          <p:nvPr>
            <p:ph type="title" idx="8"/>
          </p:nvPr>
        </p:nvSpPr>
        <p:spPr>
          <a:xfrm>
            <a:off x="3118775" y="3915050"/>
            <a:ext cx="1808100" cy="54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12" name="Google Shape;112;p19"/>
          <p:cNvSpPr txBox="1">
            <a:spLocks noGrp="1"/>
          </p:cNvSpPr>
          <p:nvPr>
            <p:ph type="title" idx="9"/>
          </p:nvPr>
        </p:nvSpPr>
        <p:spPr>
          <a:xfrm>
            <a:off x="720000" y="302150"/>
            <a:ext cx="7704000" cy="687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57150" dist="28575" dir="1740000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0"/>
          <p:cNvSpPr txBox="1">
            <a:spLocks noGrp="1"/>
          </p:cNvSpPr>
          <p:nvPr>
            <p:ph type="subTitle" idx="1"/>
          </p:nvPr>
        </p:nvSpPr>
        <p:spPr>
          <a:xfrm>
            <a:off x="713225" y="2813725"/>
            <a:ext cx="4587300" cy="12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5" name="Google Shape;115;p20"/>
          <p:cNvSpPr txBox="1">
            <a:spLocks noGrp="1"/>
          </p:cNvSpPr>
          <p:nvPr>
            <p:ph type="ctrTitle"/>
          </p:nvPr>
        </p:nvSpPr>
        <p:spPr>
          <a:xfrm>
            <a:off x="713225" y="2104226"/>
            <a:ext cx="4284000" cy="7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6" name="Google Shape;116;p20"/>
          <p:cNvSpPr txBox="1">
            <a:spLocks noGrp="1"/>
          </p:cNvSpPr>
          <p:nvPr>
            <p:ph type="subTitle" idx="2"/>
          </p:nvPr>
        </p:nvSpPr>
        <p:spPr>
          <a:xfrm>
            <a:off x="713232" y="1009275"/>
            <a:ext cx="3636300" cy="26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7" name="Google Shape;117;p20"/>
          <p:cNvSpPr txBox="1"/>
          <p:nvPr/>
        </p:nvSpPr>
        <p:spPr>
          <a:xfrm>
            <a:off x="713225" y="539501"/>
            <a:ext cx="4563300" cy="4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CREDITS: This presentation template was created by </a:t>
            </a:r>
            <a:r>
              <a:rPr lang="en" sz="1000" b="1">
                <a:solidFill>
                  <a:schemeClr val="dk1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including icons by </a:t>
            </a:r>
            <a:r>
              <a:rPr lang="en" sz="1000" b="1">
                <a:solidFill>
                  <a:schemeClr val="dk1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and infographics &amp; images by </a:t>
            </a:r>
            <a:r>
              <a:rPr lang="en" sz="1000" b="1">
                <a:solidFill>
                  <a:schemeClr val="dk1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000" b="1">
              <a:solidFill>
                <a:schemeClr val="dk1"/>
              </a:solidFill>
              <a:highlight>
                <a:srgbClr val="DFDEFC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5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>
          <a:gsLst>
            <a:gs pos="0">
              <a:schemeClr val="accent1"/>
            </a:gs>
            <a:gs pos="100000">
              <a:schemeClr val="dk2"/>
            </a:gs>
          </a:gsLst>
          <a:lin ang="5400012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lata"/>
              <a:buNone/>
              <a:defRPr sz="3600" b="1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ata"/>
              <a:buNone/>
              <a:defRPr sz="30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ata"/>
              <a:buNone/>
              <a:defRPr sz="30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ata"/>
              <a:buNone/>
              <a:defRPr sz="30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ata"/>
              <a:buNone/>
              <a:defRPr sz="30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ata"/>
              <a:buNone/>
              <a:defRPr sz="30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ata"/>
              <a:buNone/>
              <a:defRPr sz="30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ata"/>
              <a:buNone/>
              <a:defRPr sz="30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ata"/>
              <a:buNone/>
              <a:defRPr sz="30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238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○"/>
              <a:defRPr sz="1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238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■"/>
              <a:defRPr sz="1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238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238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○"/>
              <a:defRPr sz="1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238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■"/>
              <a:defRPr sz="1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238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238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○"/>
              <a:defRPr sz="1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238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500"/>
              <a:buFont typeface="Open Sans"/>
              <a:buChar char="■"/>
              <a:defRPr sz="1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es.wikipedia.org/wiki/Villa_Nueva_(Guatemala)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0.jpg"/><Relationship Id="rId4" Type="http://schemas.openxmlformats.org/officeDocument/2006/relationships/hyperlink" Target="https://es.wikipedia.org/wiki/Guatemala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s://es.wikipedia.org/wiki/Guatemala" TargetMode="External"/><Relationship Id="rId4" Type="http://schemas.openxmlformats.org/officeDocument/2006/relationships/hyperlink" Target="https://es.wikipedia.org/wiki/Villa_Nueva_(Guatemala)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>
            <a:spLocks noGrp="1"/>
          </p:cNvSpPr>
          <p:nvPr>
            <p:ph type="ctrTitle"/>
          </p:nvPr>
        </p:nvSpPr>
        <p:spPr>
          <a:xfrm rot="462">
            <a:off x="439887" y="247750"/>
            <a:ext cx="4460700" cy="268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 dirty="0">
                <a:solidFill>
                  <a:schemeClr val="accent1"/>
                </a:solidFill>
              </a:rPr>
              <a:t>Infraestructura </a:t>
            </a:r>
            <a:endParaRPr sz="3400" dirty="0">
              <a:solidFill>
                <a:schemeClr val="accen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 dirty="0">
                <a:solidFill>
                  <a:schemeClr val="accent1"/>
                </a:solidFill>
              </a:rPr>
              <a:t>para la Vida Digna:</a:t>
            </a:r>
            <a:endParaRPr sz="3400" dirty="0">
              <a:solidFill>
                <a:schemeClr val="accen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dirty="0">
                <a:solidFill>
                  <a:srgbClr val="6FA8DC"/>
                </a:solidFill>
              </a:rPr>
              <a:t>Visión de </a:t>
            </a:r>
            <a:r>
              <a:rPr lang="en" sz="2100" dirty="0">
                <a:solidFill>
                  <a:srgbClr val="70A7DC"/>
                </a:solidFill>
              </a:rPr>
              <a:t>Gobierno</a:t>
            </a:r>
            <a:r>
              <a:rPr lang="en" sz="2100" dirty="0">
                <a:solidFill>
                  <a:srgbClr val="6FA8DC"/>
                </a:solidFill>
              </a:rPr>
              <a:t> 2024 - 2028 </a:t>
            </a:r>
            <a:endParaRPr sz="3100" dirty="0">
              <a:solidFill>
                <a:srgbClr val="6FA8DC"/>
              </a:solidFill>
            </a:endParaRPr>
          </a:p>
        </p:txBody>
      </p:sp>
      <p:sp>
        <p:nvSpPr>
          <p:cNvPr id="124" name="Google Shape;124;p22"/>
          <p:cNvSpPr/>
          <p:nvPr/>
        </p:nvSpPr>
        <p:spPr>
          <a:xfrm>
            <a:off x="-91050" y="4524800"/>
            <a:ext cx="9326100" cy="7614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25" name="Google Shape;125;p22"/>
          <p:cNvCxnSpPr/>
          <p:nvPr/>
        </p:nvCxnSpPr>
        <p:spPr>
          <a:xfrm rot="10800000">
            <a:off x="-480350" y="2522850"/>
            <a:ext cx="55872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6" name="Google Shape;126;p22"/>
          <p:cNvCxnSpPr/>
          <p:nvPr/>
        </p:nvCxnSpPr>
        <p:spPr>
          <a:xfrm rot="10800000" flipH="1">
            <a:off x="2082625" y="-195350"/>
            <a:ext cx="21600" cy="435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7" name="Google Shape;12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200" y="3332058"/>
            <a:ext cx="2648876" cy="962425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2"/>
          <p:cNvSpPr/>
          <p:nvPr/>
        </p:nvSpPr>
        <p:spPr>
          <a:xfrm>
            <a:off x="-4203325" y="-627375"/>
            <a:ext cx="4460700" cy="5817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278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9" name="Google Shape;129;p22"/>
          <p:cNvPicPr preferRelativeResize="0"/>
          <p:nvPr/>
        </p:nvPicPr>
        <p:blipFill rotWithShape="1">
          <a:blip r:embed="rId4">
            <a:alphaModFix/>
          </a:blip>
          <a:srcRect r="39737"/>
          <a:stretch/>
        </p:blipFill>
        <p:spPr>
          <a:xfrm>
            <a:off x="4899975" y="212450"/>
            <a:ext cx="4335076" cy="471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2"/>
          <p:cNvSpPr txBox="1"/>
          <p:nvPr/>
        </p:nvSpPr>
        <p:spPr>
          <a:xfrm>
            <a:off x="4981575" y="4524800"/>
            <a:ext cx="3000000" cy="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Foto: noticiaslogisticaytransporte.com</a:t>
            </a:r>
            <a:endParaRPr sz="120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3"/>
          <p:cNvPicPr preferRelativeResize="0"/>
          <p:nvPr/>
        </p:nvPicPr>
        <p:blipFill rotWithShape="1">
          <a:blip r:embed="rId3">
            <a:alphaModFix/>
          </a:blip>
          <a:srcRect t="1308" b="14274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6" name="Google Shape;136;p23"/>
          <p:cNvCxnSpPr/>
          <p:nvPr/>
        </p:nvCxnSpPr>
        <p:spPr>
          <a:xfrm rot="10800000">
            <a:off x="318450" y="4513875"/>
            <a:ext cx="85071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37" name="Google Shape;13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8438" y="4513875"/>
            <a:ext cx="1513226" cy="549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3"/>
          <p:cNvSpPr txBox="1"/>
          <p:nvPr/>
        </p:nvSpPr>
        <p:spPr>
          <a:xfrm>
            <a:off x="5328625" y="1183675"/>
            <a:ext cx="3114600" cy="2431200"/>
          </a:xfrm>
          <a:prstGeom prst="rect">
            <a:avLst/>
          </a:prstGeom>
          <a:solidFill>
            <a:srgbClr val="027896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274300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Estamos ante una nueva primavera, en donde todas las personas tendrán la oportunidad de crecer y prosperar. </a:t>
            </a:r>
            <a:endParaRPr sz="4000" b="1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300" b="1">
              <a:solidFill>
                <a:srgbClr val="FFFFFF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139" name="Google Shape;139;p23"/>
          <p:cNvSpPr txBox="1"/>
          <p:nvPr/>
        </p:nvSpPr>
        <p:spPr>
          <a:xfrm>
            <a:off x="7418975" y="4213100"/>
            <a:ext cx="1572600" cy="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Foto: Fao Guatemala</a:t>
            </a:r>
            <a:endParaRPr sz="120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4"/>
          <p:cNvPicPr preferRelativeResize="0"/>
          <p:nvPr/>
        </p:nvPicPr>
        <p:blipFill rotWithShape="1">
          <a:blip r:embed="rId3">
            <a:alphaModFix/>
          </a:blip>
          <a:srcRect t="15668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5" name="Google Shape;145;p24"/>
          <p:cNvCxnSpPr/>
          <p:nvPr/>
        </p:nvCxnSpPr>
        <p:spPr>
          <a:xfrm rot="10800000">
            <a:off x="318450" y="4513875"/>
            <a:ext cx="85071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46" name="Google Shape;14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8438" y="4513875"/>
            <a:ext cx="1513226" cy="549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4"/>
          <p:cNvSpPr txBox="1"/>
          <p:nvPr/>
        </p:nvSpPr>
        <p:spPr>
          <a:xfrm>
            <a:off x="533400" y="1183675"/>
            <a:ext cx="3114600" cy="2431200"/>
          </a:xfrm>
          <a:prstGeom prst="rect">
            <a:avLst/>
          </a:prstGeom>
          <a:solidFill>
            <a:srgbClr val="027896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274300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Tenemos motivos para ver el futuro con optimismo. A partir de 2024 las cosas en Guatemala serán diferentes. </a:t>
            </a:r>
            <a:endParaRPr sz="2200" b="1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300" b="1">
              <a:solidFill>
                <a:srgbClr val="FFFFFF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148" name="Google Shape;148;p24"/>
          <p:cNvSpPr txBox="1"/>
          <p:nvPr/>
        </p:nvSpPr>
        <p:spPr>
          <a:xfrm>
            <a:off x="7610475" y="133350"/>
            <a:ext cx="3000000" cy="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Foto: humanium.org</a:t>
            </a:r>
            <a:endParaRPr sz="120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25"/>
          <p:cNvPicPr preferRelativeResize="0"/>
          <p:nvPr/>
        </p:nvPicPr>
        <p:blipFill rotWithShape="1">
          <a:blip r:embed="rId3">
            <a:alphaModFix/>
          </a:blip>
          <a:srcRect b="21960"/>
          <a:stretch/>
        </p:blipFill>
        <p:spPr>
          <a:xfrm>
            <a:off x="-12" y="-2064275"/>
            <a:ext cx="9300076" cy="6813425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5"/>
          <p:cNvSpPr txBox="1">
            <a:spLocks noGrp="1"/>
          </p:cNvSpPr>
          <p:nvPr>
            <p:ph type="title"/>
          </p:nvPr>
        </p:nvSpPr>
        <p:spPr>
          <a:xfrm>
            <a:off x="1307200" y="413325"/>
            <a:ext cx="6838800" cy="3754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67896"/>
                </a:solidFill>
              </a:rPr>
              <a:t>Fórmula</a:t>
            </a:r>
            <a:endParaRPr>
              <a:solidFill>
                <a:srgbClr val="06789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67896"/>
                </a:solidFill>
              </a:rPr>
              <a:t>para el desarrollo:</a:t>
            </a:r>
            <a:endParaRPr>
              <a:solidFill>
                <a:srgbClr val="06789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67896"/>
                </a:solidFill>
              </a:rPr>
              <a:t> </a:t>
            </a:r>
            <a:endParaRPr sz="1600">
              <a:solidFill>
                <a:srgbClr val="06789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0">
                <a:solidFill>
                  <a:schemeClr val="accent1"/>
                </a:solidFill>
              </a:rPr>
              <a:t>Estado de derecho + </a:t>
            </a:r>
            <a:endParaRPr sz="2200" b="0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0">
                <a:solidFill>
                  <a:schemeClr val="accent1"/>
                </a:solidFill>
              </a:rPr>
              <a:t>democracia +</a:t>
            </a:r>
            <a:endParaRPr sz="2200" b="0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0">
                <a:solidFill>
                  <a:schemeClr val="accent1"/>
                </a:solidFill>
              </a:rPr>
              <a:t>+ inversión pública, social y económica, transparente y efectiva +</a:t>
            </a:r>
            <a:endParaRPr sz="2200" b="0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0">
                <a:solidFill>
                  <a:schemeClr val="accent1"/>
                </a:solidFill>
              </a:rPr>
              <a:t> inversión privada + empleo</a:t>
            </a:r>
            <a:endParaRPr sz="2200" b="0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0">
                <a:solidFill>
                  <a:schemeClr val="accent1"/>
                </a:solidFill>
              </a:rPr>
              <a:t>= </a:t>
            </a:r>
            <a:r>
              <a:rPr lang="en" sz="3000">
                <a:solidFill>
                  <a:schemeClr val="accent1"/>
                </a:solidFill>
              </a:rPr>
              <a:t>DESARROLLO</a:t>
            </a:r>
            <a:endParaRPr sz="3000">
              <a:solidFill>
                <a:schemeClr val="accent1"/>
              </a:solidFill>
            </a:endParaRPr>
          </a:p>
        </p:txBody>
      </p:sp>
      <p:cxnSp>
        <p:nvCxnSpPr>
          <p:cNvPr id="155" name="Google Shape;155;p25"/>
          <p:cNvCxnSpPr/>
          <p:nvPr/>
        </p:nvCxnSpPr>
        <p:spPr>
          <a:xfrm>
            <a:off x="2978888" y="1906125"/>
            <a:ext cx="33423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56" name="Google Shape;156;p25"/>
          <p:cNvGrpSpPr/>
          <p:nvPr/>
        </p:nvGrpSpPr>
        <p:grpSpPr>
          <a:xfrm>
            <a:off x="0" y="4524800"/>
            <a:ext cx="9144000" cy="618600"/>
            <a:chOff x="0" y="4524800"/>
            <a:chExt cx="9144000" cy="618600"/>
          </a:xfrm>
        </p:grpSpPr>
        <p:sp>
          <p:nvSpPr>
            <p:cNvPr id="157" name="Google Shape;157;p25"/>
            <p:cNvSpPr/>
            <p:nvPr/>
          </p:nvSpPr>
          <p:spPr>
            <a:xfrm>
              <a:off x="0" y="4524800"/>
              <a:ext cx="9144000" cy="618600"/>
            </a:xfrm>
            <a:prstGeom prst="rect">
              <a:avLst/>
            </a:prstGeom>
            <a:solidFill>
              <a:srgbClr val="027896"/>
            </a:solidFill>
            <a:ln w="9525" cap="flat" cmpd="sng">
              <a:solidFill>
                <a:srgbClr val="0051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58" name="Google Shape;158;p25"/>
            <p:cNvSpPr txBox="1"/>
            <p:nvPr/>
          </p:nvSpPr>
          <p:spPr>
            <a:xfrm>
              <a:off x="6338575" y="4691150"/>
              <a:ext cx="26529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  <a:latin typeface="Alata"/>
                  <a:ea typeface="Alata"/>
                  <a:cs typeface="Alata"/>
                  <a:sym typeface="Alata"/>
                </a:rPr>
                <a:t>Infraestructura para la vida digna</a:t>
              </a:r>
              <a:endParaRPr sz="1200">
                <a:solidFill>
                  <a:srgbClr val="FFFFFF"/>
                </a:solidFill>
                <a:latin typeface="Alata"/>
                <a:ea typeface="Alata"/>
                <a:cs typeface="Alata"/>
                <a:sym typeface="Alata"/>
              </a:endParaRPr>
            </a:p>
          </p:txBody>
        </p:sp>
        <p:pic>
          <p:nvPicPr>
            <p:cNvPr id="159" name="Google Shape;159;p2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75575" y="4558038"/>
              <a:ext cx="1519605" cy="5521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2F3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26"/>
          <p:cNvPicPr preferRelativeResize="0"/>
          <p:nvPr/>
        </p:nvPicPr>
        <p:blipFill rotWithShape="1">
          <a:blip r:embed="rId3">
            <a:alphaModFix/>
          </a:blip>
          <a:srcRect l="14969" r="35837" b="-5988"/>
          <a:stretch/>
        </p:blipFill>
        <p:spPr>
          <a:xfrm>
            <a:off x="4899975" y="0"/>
            <a:ext cx="42440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6"/>
          <p:cNvSpPr/>
          <p:nvPr/>
        </p:nvSpPr>
        <p:spPr>
          <a:xfrm>
            <a:off x="-643100" y="-2069800"/>
            <a:ext cx="5391300" cy="5817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6" name="Google Shape;166;p26"/>
          <p:cNvSpPr txBox="1">
            <a:spLocks noGrp="1"/>
          </p:cNvSpPr>
          <p:nvPr>
            <p:ph type="title"/>
          </p:nvPr>
        </p:nvSpPr>
        <p:spPr>
          <a:xfrm>
            <a:off x="349900" y="241300"/>
            <a:ext cx="4062600" cy="375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>
                <a:solidFill>
                  <a:schemeClr val="accent1"/>
                </a:solidFill>
              </a:rPr>
              <a:t>Plan de </a:t>
            </a:r>
            <a:r>
              <a:rPr lang="en" sz="3200">
                <a:solidFill>
                  <a:schemeClr val="accent1"/>
                </a:solidFill>
              </a:rPr>
              <a:t>Gobierno</a:t>
            </a:r>
            <a:r>
              <a:rPr lang="en" sz="3500">
                <a:solidFill>
                  <a:schemeClr val="accent1"/>
                </a:solidFill>
              </a:rPr>
              <a:t> </a:t>
            </a:r>
            <a:r>
              <a:rPr lang="en" sz="2700">
                <a:solidFill>
                  <a:srgbClr val="70A7DC"/>
                </a:solidFill>
              </a:rPr>
              <a:t> Infraestructura económica</a:t>
            </a:r>
            <a:endParaRPr sz="3000" dirty="0">
              <a:solidFill>
                <a:srgbClr val="70A7DC"/>
              </a:solidFill>
            </a:endParaRPr>
          </a:p>
        </p:txBody>
      </p:sp>
      <p:grpSp>
        <p:nvGrpSpPr>
          <p:cNvPr id="167" name="Google Shape;167;p26"/>
          <p:cNvGrpSpPr/>
          <p:nvPr/>
        </p:nvGrpSpPr>
        <p:grpSpPr>
          <a:xfrm>
            <a:off x="0" y="4524800"/>
            <a:ext cx="9144000" cy="618600"/>
            <a:chOff x="0" y="4524800"/>
            <a:chExt cx="9144000" cy="618600"/>
          </a:xfrm>
        </p:grpSpPr>
        <p:sp>
          <p:nvSpPr>
            <p:cNvPr id="168" name="Google Shape;168;p26"/>
            <p:cNvSpPr/>
            <p:nvPr/>
          </p:nvSpPr>
          <p:spPr>
            <a:xfrm>
              <a:off x="0" y="4524800"/>
              <a:ext cx="9144000" cy="618600"/>
            </a:xfrm>
            <a:prstGeom prst="rect">
              <a:avLst/>
            </a:prstGeom>
            <a:solidFill>
              <a:srgbClr val="027896"/>
            </a:solidFill>
            <a:ln w="9525" cap="flat" cmpd="sng">
              <a:solidFill>
                <a:srgbClr val="0051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69" name="Google Shape;169;p26"/>
            <p:cNvSpPr txBox="1"/>
            <p:nvPr/>
          </p:nvSpPr>
          <p:spPr>
            <a:xfrm>
              <a:off x="6338575" y="4691150"/>
              <a:ext cx="26529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  <a:latin typeface="Alata"/>
                  <a:ea typeface="Alata"/>
                  <a:cs typeface="Alata"/>
                  <a:sym typeface="Alata"/>
                </a:rPr>
                <a:t>Infraestructura para la vida digna</a:t>
              </a:r>
              <a:endParaRPr sz="1200">
                <a:solidFill>
                  <a:srgbClr val="FFFFFF"/>
                </a:solidFill>
                <a:latin typeface="Alata"/>
                <a:ea typeface="Alata"/>
                <a:cs typeface="Alata"/>
                <a:sym typeface="Alata"/>
              </a:endParaRPr>
            </a:p>
          </p:txBody>
        </p:sp>
        <p:pic>
          <p:nvPicPr>
            <p:cNvPr id="170" name="Google Shape;170;p2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75575" y="4558038"/>
              <a:ext cx="1519605" cy="5521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1" name="Google Shape;171;p26"/>
          <p:cNvSpPr txBox="1"/>
          <p:nvPr/>
        </p:nvSpPr>
        <p:spPr>
          <a:xfrm>
            <a:off x="7610475" y="4213100"/>
            <a:ext cx="3000000" cy="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Foto: Data Export</a:t>
            </a:r>
            <a:endParaRPr sz="120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2F3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7"/>
          <p:cNvPicPr preferRelativeResize="0"/>
          <p:nvPr/>
        </p:nvPicPr>
        <p:blipFill rotWithShape="1">
          <a:blip r:embed="rId3">
            <a:alphaModFix/>
          </a:blip>
          <a:srcRect l="-8451" r="40732"/>
          <a:stretch/>
        </p:blipFill>
        <p:spPr>
          <a:xfrm>
            <a:off x="-1725863" y="0"/>
            <a:ext cx="660288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7"/>
          <p:cNvSpPr txBox="1"/>
          <p:nvPr/>
        </p:nvSpPr>
        <p:spPr>
          <a:xfrm>
            <a:off x="5048675" y="1271863"/>
            <a:ext cx="3490200" cy="26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lata"/>
              <a:buChar char="●"/>
            </a:pPr>
            <a:r>
              <a:rPr lang="en" sz="1600">
                <a:solidFill>
                  <a:schemeClr val="dk2"/>
                </a:solidFill>
                <a:latin typeface="Alata"/>
                <a:ea typeface="Alata"/>
                <a:cs typeface="Alata"/>
                <a:sym typeface="Alata"/>
              </a:rPr>
              <a:t>Se apoyará la producción excedentaria con una meta de 45,000 hectáreas beneficiadas. </a:t>
            </a:r>
            <a:endParaRPr sz="1600">
              <a:solidFill>
                <a:schemeClr val="dk2"/>
              </a:solidFill>
              <a:latin typeface="Alata"/>
              <a:ea typeface="Alata"/>
              <a:cs typeface="Alata"/>
              <a:sym typeface="Alata"/>
            </a:endParaRPr>
          </a:p>
          <a:p>
            <a:pPr marL="457200" lvl="0" indent="-330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lata"/>
              <a:buChar char="●"/>
            </a:pPr>
            <a:r>
              <a:rPr lang="en" sz="1600">
                <a:solidFill>
                  <a:schemeClr val="dk2"/>
                </a:solidFill>
                <a:latin typeface="Alata"/>
                <a:ea typeface="Alata"/>
                <a:cs typeface="Alata"/>
                <a:sym typeface="Alata"/>
              </a:rPr>
              <a:t>Se implementará un Programa de Incentivos para la Agricultura Familiar que asegure una producción agroecológica. </a:t>
            </a:r>
            <a:endParaRPr sz="1600">
              <a:solidFill>
                <a:schemeClr val="dk2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178" name="Google Shape;178;p27"/>
          <p:cNvSpPr/>
          <p:nvPr/>
        </p:nvSpPr>
        <p:spPr>
          <a:xfrm>
            <a:off x="4877025" y="4318000"/>
            <a:ext cx="4293000" cy="841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9" name="Google Shape;179;p27"/>
          <p:cNvSpPr txBox="1"/>
          <p:nvPr/>
        </p:nvSpPr>
        <p:spPr>
          <a:xfrm>
            <a:off x="4980950" y="4490050"/>
            <a:ext cx="4163100" cy="4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INVERSIÓN: Q2.1 MILLARDOS</a:t>
            </a:r>
            <a:endParaRPr sz="22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2200" b="1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180" name="Google Shape;180;p27"/>
          <p:cNvSpPr txBox="1"/>
          <p:nvPr/>
        </p:nvSpPr>
        <p:spPr>
          <a:xfrm>
            <a:off x="1707100" y="4647400"/>
            <a:ext cx="2954100" cy="2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Foto: Fundación Aquae</a:t>
            </a:r>
            <a:endParaRPr sz="1500" b="1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181" name="Google Shape;181;p27"/>
          <p:cNvSpPr txBox="1">
            <a:spLocks noGrp="1"/>
          </p:cNvSpPr>
          <p:nvPr>
            <p:ph type="title"/>
          </p:nvPr>
        </p:nvSpPr>
        <p:spPr>
          <a:xfrm>
            <a:off x="4484700" y="470050"/>
            <a:ext cx="4075800" cy="6870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2"/>
                </a:solidFill>
              </a:rPr>
              <a:t> </a:t>
            </a:r>
            <a:r>
              <a:rPr lang="en" sz="3500">
                <a:solidFill>
                  <a:schemeClr val="dk2"/>
                </a:solidFill>
              </a:rPr>
              <a:t>Sistemas de Riego</a:t>
            </a:r>
            <a:endParaRPr sz="3500">
              <a:solidFill>
                <a:schemeClr val="dk2"/>
              </a:solidFill>
            </a:endParaRPr>
          </a:p>
        </p:txBody>
      </p:sp>
      <p:sp>
        <p:nvSpPr>
          <p:cNvPr id="182" name="Google Shape;182;p27">
            <a:hlinkClick r:id="" action="ppaction://hlinkshowjump?jump=firstslide"/>
          </p:cNvPr>
          <p:cNvSpPr/>
          <p:nvPr/>
        </p:nvSpPr>
        <p:spPr>
          <a:xfrm>
            <a:off x="3788700" y="453500"/>
            <a:ext cx="696000" cy="687000"/>
          </a:xfrm>
          <a:prstGeom prst="roundRect">
            <a:avLst>
              <a:gd name="adj" fmla="val 0"/>
            </a:avLst>
          </a:prstGeom>
          <a:solidFill>
            <a:srgbClr val="002A35"/>
          </a:solidFill>
          <a:ln>
            <a:noFill/>
          </a:ln>
          <a:effectLst>
            <a:outerShdw blurRad="57150" dist="19050" algn="bl" rotWithShape="0">
              <a:srgbClr val="002A35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3" name="Google Shape;18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5570" y="4591375"/>
            <a:ext cx="973084" cy="35355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7"/>
          <p:cNvSpPr/>
          <p:nvPr/>
        </p:nvSpPr>
        <p:spPr>
          <a:xfrm>
            <a:off x="3899146" y="594501"/>
            <a:ext cx="475125" cy="438086"/>
          </a:xfrm>
          <a:custGeom>
            <a:avLst/>
            <a:gdLst/>
            <a:ahLst/>
            <a:cxnLst/>
            <a:rect l="l" t="t" r="r" b="b"/>
            <a:pathLst>
              <a:path w="12225" h="11272" extrusionOk="0">
                <a:moveTo>
                  <a:pt x="2490" y="1190"/>
                </a:moveTo>
                <a:lnTo>
                  <a:pt x="4065" y="4372"/>
                </a:lnTo>
                <a:lnTo>
                  <a:pt x="4159" y="4624"/>
                </a:lnTo>
                <a:lnTo>
                  <a:pt x="3183" y="6577"/>
                </a:lnTo>
                <a:cubicBezTo>
                  <a:pt x="3151" y="6671"/>
                  <a:pt x="3120" y="6766"/>
                  <a:pt x="3057" y="6892"/>
                </a:cubicBezTo>
                <a:cubicBezTo>
                  <a:pt x="2868" y="6923"/>
                  <a:pt x="2679" y="6986"/>
                  <a:pt x="2490" y="6986"/>
                </a:cubicBezTo>
                <a:cubicBezTo>
                  <a:pt x="1482" y="6986"/>
                  <a:pt x="662" y="6199"/>
                  <a:pt x="662" y="5191"/>
                </a:cubicBezTo>
                <a:cubicBezTo>
                  <a:pt x="662" y="4939"/>
                  <a:pt x="757" y="4655"/>
                  <a:pt x="851" y="4372"/>
                </a:cubicBezTo>
                <a:cubicBezTo>
                  <a:pt x="851" y="4372"/>
                  <a:pt x="2269" y="1568"/>
                  <a:pt x="2490" y="1190"/>
                </a:cubicBezTo>
                <a:close/>
                <a:moveTo>
                  <a:pt x="9610" y="1190"/>
                </a:moveTo>
                <a:lnTo>
                  <a:pt x="11217" y="4372"/>
                </a:lnTo>
                <a:cubicBezTo>
                  <a:pt x="11343" y="4655"/>
                  <a:pt x="11406" y="4876"/>
                  <a:pt x="11406" y="5191"/>
                </a:cubicBezTo>
                <a:cubicBezTo>
                  <a:pt x="11406" y="6136"/>
                  <a:pt x="10618" y="6986"/>
                  <a:pt x="9610" y="6986"/>
                </a:cubicBezTo>
                <a:cubicBezTo>
                  <a:pt x="9421" y="6986"/>
                  <a:pt x="9200" y="6923"/>
                  <a:pt x="9011" y="6892"/>
                </a:cubicBezTo>
                <a:cubicBezTo>
                  <a:pt x="8980" y="6766"/>
                  <a:pt x="8948" y="6703"/>
                  <a:pt x="8885" y="6577"/>
                </a:cubicBezTo>
                <a:lnTo>
                  <a:pt x="7909" y="4624"/>
                </a:lnTo>
                <a:lnTo>
                  <a:pt x="8035" y="4372"/>
                </a:lnTo>
                <a:cubicBezTo>
                  <a:pt x="8035" y="4372"/>
                  <a:pt x="9452" y="1536"/>
                  <a:pt x="9610" y="1190"/>
                </a:cubicBezTo>
                <a:close/>
                <a:moveTo>
                  <a:pt x="6050" y="2387"/>
                </a:moveTo>
                <a:lnTo>
                  <a:pt x="8255" y="6892"/>
                </a:lnTo>
                <a:cubicBezTo>
                  <a:pt x="8476" y="7238"/>
                  <a:pt x="8539" y="7648"/>
                  <a:pt x="8539" y="8026"/>
                </a:cubicBezTo>
                <a:cubicBezTo>
                  <a:pt x="8539" y="9412"/>
                  <a:pt x="7436" y="10515"/>
                  <a:pt x="6050" y="10515"/>
                </a:cubicBezTo>
                <a:cubicBezTo>
                  <a:pt x="4695" y="10515"/>
                  <a:pt x="3592" y="9412"/>
                  <a:pt x="3592" y="8026"/>
                </a:cubicBezTo>
                <a:cubicBezTo>
                  <a:pt x="3592" y="7648"/>
                  <a:pt x="3655" y="7238"/>
                  <a:pt x="3844" y="6892"/>
                </a:cubicBezTo>
                <a:lnTo>
                  <a:pt x="6050" y="2387"/>
                </a:lnTo>
                <a:close/>
                <a:moveTo>
                  <a:pt x="2521" y="0"/>
                </a:moveTo>
                <a:cubicBezTo>
                  <a:pt x="2395" y="0"/>
                  <a:pt x="2269" y="71"/>
                  <a:pt x="2206" y="213"/>
                </a:cubicBezTo>
                <a:cubicBezTo>
                  <a:pt x="2112" y="307"/>
                  <a:pt x="284" y="4025"/>
                  <a:pt x="284" y="4025"/>
                </a:cubicBezTo>
                <a:cubicBezTo>
                  <a:pt x="64" y="4372"/>
                  <a:pt x="1" y="4781"/>
                  <a:pt x="1" y="5159"/>
                </a:cubicBezTo>
                <a:cubicBezTo>
                  <a:pt x="1" y="5821"/>
                  <a:pt x="284" y="6451"/>
                  <a:pt x="757" y="6923"/>
                </a:cubicBezTo>
                <a:cubicBezTo>
                  <a:pt x="1230" y="7396"/>
                  <a:pt x="1860" y="7680"/>
                  <a:pt x="2521" y="7680"/>
                </a:cubicBezTo>
                <a:cubicBezTo>
                  <a:pt x="2647" y="7680"/>
                  <a:pt x="2742" y="7680"/>
                  <a:pt x="2899" y="7648"/>
                </a:cubicBezTo>
                <a:lnTo>
                  <a:pt x="2899" y="7648"/>
                </a:lnTo>
                <a:cubicBezTo>
                  <a:pt x="2899" y="7774"/>
                  <a:pt x="2868" y="7932"/>
                  <a:pt x="2868" y="8026"/>
                </a:cubicBezTo>
                <a:cubicBezTo>
                  <a:pt x="2868" y="9822"/>
                  <a:pt x="4348" y="11271"/>
                  <a:pt x="6113" y="11271"/>
                </a:cubicBezTo>
                <a:cubicBezTo>
                  <a:pt x="7877" y="11271"/>
                  <a:pt x="9326" y="9822"/>
                  <a:pt x="9326" y="8026"/>
                </a:cubicBezTo>
                <a:cubicBezTo>
                  <a:pt x="9326" y="7932"/>
                  <a:pt x="9326" y="7774"/>
                  <a:pt x="9295" y="7648"/>
                </a:cubicBezTo>
                <a:cubicBezTo>
                  <a:pt x="9421" y="7648"/>
                  <a:pt x="9547" y="7680"/>
                  <a:pt x="9704" y="7680"/>
                </a:cubicBezTo>
                <a:cubicBezTo>
                  <a:pt x="11059" y="7680"/>
                  <a:pt x="12225" y="6577"/>
                  <a:pt x="12225" y="5191"/>
                </a:cubicBezTo>
                <a:cubicBezTo>
                  <a:pt x="12130" y="4750"/>
                  <a:pt x="12036" y="4372"/>
                  <a:pt x="11847" y="4025"/>
                </a:cubicBezTo>
                <a:lnTo>
                  <a:pt x="9925" y="213"/>
                </a:lnTo>
                <a:cubicBezTo>
                  <a:pt x="9862" y="71"/>
                  <a:pt x="9736" y="0"/>
                  <a:pt x="9610" y="0"/>
                </a:cubicBezTo>
                <a:cubicBezTo>
                  <a:pt x="9484" y="0"/>
                  <a:pt x="9358" y="71"/>
                  <a:pt x="9295" y="213"/>
                </a:cubicBezTo>
                <a:cubicBezTo>
                  <a:pt x="8948" y="906"/>
                  <a:pt x="7530" y="3773"/>
                  <a:pt x="7530" y="3773"/>
                </a:cubicBezTo>
                <a:lnTo>
                  <a:pt x="6365" y="1473"/>
                </a:lnTo>
                <a:cubicBezTo>
                  <a:pt x="6318" y="1331"/>
                  <a:pt x="6192" y="1260"/>
                  <a:pt x="6062" y="1260"/>
                </a:cubicBezTo>
                <a:cubicBezTo>
                  <a:pt x="5932" y="1260"/>
                  <a:pt x="5798" y="1331"/>
                  <a:pt x="5735" y="1473"/>
                </a:cubicBezTo>
                <a:lnTo>
                  <a:pt x="4601" y="3773"/>
                </a:lnTo>
                <a:lnTo>
                  <a:pt x="2836" y="213"/>
                </a:lnTo>
                <a:cubicBezTo>
                  <a:pt x="2773" y="71"/>
                  <a:pt x="2647" y="0"/>
                  <a:pt x="252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2F3"/>
        </a:solid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8"/>
          <p:cNvSpPr txBox="1"/>
          <p:nvPr/>
        </p:nvSpPr>
        <p:spPr>
          <a:xfrm>
            <a:off x="4958875" y="2389550"/>
            <a:ext cx="3758100" cy="20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lata"/>
              <a:buChar char="●"/>
            </a:pPr>
            <a:r>
              <a:rPr lang="en" sz="1600">
                <a:solidFill>
                  <a:schemeClr val="dk2"/>
                </a:solidFill>
                <a:latin typeface="Alata"/>
                <a:ea typeface="Alata"/>
                <a:cs typeface="Alata"/>
                <a:sym typeface="Alata"/>
              </a:rPr>
              <a:t>Crearemos el Fondo Nacional para la Innovación y la Transformación Productiva con una inversión inicial de Q1.8 millardos.</a:t>
            </a:r>
            <a:endParaRPr sz="1600">
              <a:solidFill>
                <a:schemeClr val="dk2"/>
              </a:solidFill>
              <a:latin typeface="Alata"/>
              <a:ea typeface="Alata"/>
              <a:cs typeface="Alata"/>
              <a:sym typeface="Alata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700">
              <a:solidFill>
                <a:schemeClr val="dk2"/>
              </a:solidFill>
            </a:endParaRPr>
          </a:p>
        </p:txBody>
      </p:sp>
      <p:sp>
        <p:nvSpPr>
          <p:cNvPr id="190" name="Google Shape;190;p28"/>
          <p:cNvSpPr/>
          <p:nvPr/>
        </p:nvSpPr>
        <p:spPr>
          <a:xfrm>
            <a:off x="4218825" y="4394200"/>
            <a:ext cx="4950900" cy="841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1" name="Google Shape;191;p28"/>
          <p:cNvSpPr txBox="1"/>
          <p:nvPr/>
        </p:nvSpPr>
        <p:spPr>
          <a:xfrm>
            <a:off x="5019875" y="4490050"/>
            <a:ext cx="4124100" cy="4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INVERSIÓN: Q1.8 MILLARDOS</a:t>
            </a:r>
            <a:endParaRPr sz="22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2200" b="1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192" name="Google Shape;192;p28"/>
          <p:cNvPicPr preferRelativeResize="0"/>
          <p:nvPr/>
        </p:nvPicPr>
        <p:blipFill rotWithShape="1">
          <a:blip r:embed="rId3">
            <a:alphaModFix/>
          </a:blip>
          <a:srcRect l="-26800" t="9829" r="26800" b="7079"/>
          <a:stretch/>
        </p:blipFill>
        <p:spPr>
          <a:xfrm>
            <a:off x="-4346771" y="-3"/>
            <a:ext cx="9246746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8"/>
          <p:cNvSpPr txBox="1"/>
          <p:nvPr/>
        </p:nvSpPr>
        <p:spPr>
          <a:xfrm>
            <a:off x="1607213" y="4647400"/>
            <a:ext cx="2954100" cy="2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Foto: Unsplash</a:t>
            </a:r>
            <a:endParaRPr sz="1500" b="1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194" name="Google Shape;194;p28"/>
          <p:cNvSpPr txBox="1">
            <a:spLocks noGrp="1"/>
          </p:cNvSpPr>
          <p:nvPr>
            <p:ph type="title"/>
          </p:nvPr>
        </p:nvSpPr>
        <p:spPr>
          <a:xfrm>
            <a:off x="3358070" y="933050"/>
            <a:ext cx="5358900" cy="13218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</a:rPr>
              <a:t> Fondo Nacional para la Innovación y Transformación Productiva</a:t>
            </a:r>
            <a:endParaRPr sz="3600">
              <a:solidFill>
                <a:schemeClr val="dk2"/>
              </a:solidFill>
            </a:endParaRPr>
          </a:p>
        </p:txBody>
      </p:sp>
      <p:sp>
        <p:nvSpPr>
          <p:cNvPr id="195" name="Google Shape;195;p28"/>
          <p:cNvSpPr/>
          <p:nvPr/>
        </p:nvSpPr>
        <p:spPr>
          <a:xfrm>
            <a:off x="2438375" y="933050"/>
            <a:ext cx="919800" cy="1321800"/>
          </a:xfrm>
          <a:prstGeom prst="roundRect">
            <a:avLst>
              <a:gd name="adj" fmla="val 0"/>
            </a:avLst>
          </a:prstGeom>
          <a:solidFill>
            <a:srgbClr val="002A35"/>
          </a:solidFill>
          <a:ln>
            <a:noFill/>
          </a:ln>
          <a:effectLst>
            <a:outerShdw blurRad="57150" dist="19050" algn="bl" rotWithShape="0">
              <a:srgbClr val="002A35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6" name="Google Shape;196;p28"/>
          <p:cNvGrpSpPr/>
          <p:nvPr/>
        </p:nvGrpSpPr>
        <p:grpSpPr>
          <a:xfrm>
            <a:off x="2578581" y="1305211"/>
            <a:ext cx="639382" cy="632618"/>
            <a:chOff x="-49786250" y="2316650"/>
            <a:chExt cx="300900" cy="299450"/>
          </a:xfrm>
        </p:grpSpPr>
        <p:sp>
          <p:nvSpPr>
            <p:cNvPr id="197" name="Google Shape;197;p28"/>
            <p:cNvSpPr/>
            <p:nvPr/>
          </p:nvSpPr>
          <p:spPr>
            <a:xfrm>
              <a:off x="-49746875" y="2316650"/>
              <a:ext cx="217400" cy="299450"/>
            </a:xfrm>
            <a:custGeom>
              <a:avLst/>
              <a:gdLst/>
              <a:ahLst/>
              <a:cxnLst/>
              <a:rect l="l" t="t" r="r" b="b"/>
              <a:pathLst>
                <a:path w="8696" h="11978" extrusionOk="0">
                  <a:moveTo>
                    <a:pt x="4411" y="3944"/>
                  </a:moveTo>
                  <a:lnTo>
                    <a:pt x="5010" y="5110"/>
                  </a:lnTo>
                  <a:cubicBezTo>
                    <a:pt x="4837" y="5188"/>
                    <a:pt x="4640" y="5228"/>
                    <a:pt x="4439" y="5228"/>
                  </a:cubicBezTo>
                  <a:cubicBezTo>
                    <a:pt x="4238" y="5228"/>
                    <a:pt x="4033" y="5188"/>
                    <a:pt x="3844" y="5110"/>
                  </a:cubicBezTo>
                  <a:lnTo>
                    <a:pt x="4411" y="3944"/>
                  </a:lnTo>
                  <a:close/>
                  <a:moveTo>
                    <a:pt x="5136" y="5834"/>
                  </a:moveTo>
                  <a:lnTo>
                    <a:pt x="5136" y="8418"/>
                  </a:lnTo>
                  <a:lnTo>
                    <a:pt x="3718" y="8418"/>
                  </a:lnTo>
                  <a:lnTo>
                    <a:pt x="3718" y="5834"/>
                  </a:lnTo>
                  <a:cubicBezTo>
                    <a:pt x="3939" y="5897"/>
                    <a:pt x="4191" y="5960"/>
                    <a:pt x="4411" y="5960"/>
                  </a:cubicBezTo>
                  <a:cubicBezTo>
                    <a:pt x="4663" y="5960"/>
                    <a:pt x="4884" y="5897"/>
                    <a:pt x="5136" y="5834"/>
                  </a:cubicBezTo>
                  <a:close/>
                  <a:moveTo>
                    <a:pt x="4390" y="657"/>
                  </a:moveTo>
                  <a:cubicBezTo>
                    <a:pt x="5196" y="657"/>
                    <a:pt x="5982" y="942"/>
                    <a:pt x="6617" y="1455"/>
                  </a:cubicBezTo>
                  <a:cubicBezTo>
                    <a:pt x="7467" y="2117"/>
                    <a:pt x="7940" y="3156"/>
                    <a:pt x="7940" y="4196"/>
                  </a:cubicBezTo>
                  <a:cubicBezTo>
                    <a:pt x="7940" y="5078"/>
                    <a:pt x="7625" y="5897"/>
                    <a:pt x="7058" y="6527"/>
                  </a:cubicBezTo>
                  <a:cubicBezTo>
                    <a:pt x="6585" y="7095"/>
                    <a:pt x="6270" y="7756"/>
                    <a:pt x="6207" y="8418"/>
                  </a:cubicBezTo>
                  <a:lnTo>
                    <a:pt x="5829" y="8418"/>
                  </a:lnTo>
                  <a:lnTo>
                    <a:pt x="5829" y="5267"/>
                  </a:lnTo>
                  <a:cubicBezTo>
                    <a:pt x="5829" y="5236"/>
                    <a:pt x="5829" y="5141"/>
                    <a:pt x="5798" y="5110"/>
                  </a:cubicBezTo>
                  <a:lnTo>
                    <a:pt x="4726" y="2999"/>
                  </a:lnTo>
                  <a:cubicBezTo>
                    <a:pt x="4663" y="2873"/>
                    <a:pt x="4537" y="2778"/>
                    <a:pt x="4411" y="2778"/>
                  </a:cubicBezTo>
                  <a:cubicBezTo>
                    <a:pt x="4317" y="2778"/>
                    <a:pt x="4191" y="2873"/>
                    <a:pt x="4096" y="2999"/>
                  </a:cubicBezTo>
                  <a:lnTo>
                    <a:pt x="3057" y="5110"/>
                  </a:lnTo>
                  <a:cubicBezTo>
                    <a:pt x="2994" y="5141"/>
                    <a:pt x="2994" y="5236"/>
                    <a:pt x="2994" y="5267"/>
                  </a:cubicBezTo>
                  <a:lnTo>
                    <a:pt x="2994" y="8418"/>
                  </a:lnTo>
                  <a:lnTo>
                    <a:pt x="2647" y="8418"/>
                  </a:lnTo>
                  <a:cubicBezTo>
                    <a:pt x="2584" y="7756"/>
                    <a:pt x="2301" y="7095"/>
                    <a:pt x="1796" y="6527"/>
                  </a:cubicBezTo>
                  <a:cubicBezTo>
                    <a:pt x="1040" y="5708"/>
                    <a:pt x="757" y="4574"/>
                    <a:pt x="1009" y="3408"/>
                  </a:cubicBezTo>
                  <a:cubicBezTo>
                    <a:pt x="1261" y="2085"/>
                    <a:pt x="2332" y="1014"/>
                    <a:pt x="3687" y="731"/>
                  </a:cubicBezTo>
                  <a:cubicBezTo>
                    <a:pt x="3921" y="681"/>
                    <a:pt x="4156" y="657"/>
                    <a:pt x="4390" y="657"/>
                  </a:cubicBezTo>
                  <a:close/>
                  <a:moveTo>
                    <a:pt x="6207" y="9142"/>
                  </a:moveTo>
                  <a:lnTo>
                    <a:pt x="6207" y="9489"/>
                  </a:lnTo>
                  <a:cubicBezTo>
                    <a:pt x="6207" y="9678"/>
                    <a:pt x="6050" y="9835"/>
                    <a:pt x="5829" y="9835"/>
                  </a:cubicBezTo>
                  <a:lnTo>
                    <a:pt x="3057" y="9835"/>
                  </a:lnTo>
                  <a:cubicBezTo>
                    <a:pt x="2836" y="9835"/>
                    <a:pt x="2679" y="9678"/>
                    <a:pt x="2679" y="9489"/>
                  </a:cubicBezTo>
                  <a:lnTo>
                    <a:pt x="2679" y="9142"/>
                  </a:lnTo>
                  <a:close/>
                  <a:moveTo>
                    <a:pt x="5483" y="10529"/>
                  </a:moveTo>
                  <a:lnTo>
                    <a:pt x="5483" y="10907"/>
                  </a:lnTo>
                  <a:cubicBezTo>
                    <a:pt x="5483" y="11096"/>
                    <a:pt x="5325" y="11253"/>
                    <a:pt x="5136" y="11253"/>
                  </a:cubicBezTo>
                  <a:lnTo>
                    <a:pt x="3718" y="11253"/>
                  </a:lnTo>
                  <a:cubicBezTo>
                    <a:pt x="3529" y="11253"/>
                    <a:pt x="3372" y="11096"/>
                    <a:pt x="3372" y="10907"/>
                  </a:cubicBezTo>
                  <a:lnTo>
                    <a:pt x="3372" y="10529"/>
                  </a:lnTo>
                  <a:close/>
                  <a:moveTo>
                    <a:pt x="4318" y="0"/>
                  </a:moveTo>
                  <a:cubicBezTo>
                    <a:pt x="4056" y="0"/>
                    <a:pt x="3792" y="23"/>
                    <a:pt x="3529" y="69"/>
                  </a:cubicBezTo>
                  <a:cubicBezTo>
                    <a:pt x="1954" y="384"/>
                    <a:pt x="631" y="1707"/>
                    <a:pt x="284" y="3314"/>
                  </a:cubicBezTo>
                  <a:cubicBezTo>
                    <a:pt x="1" y="4637"/>
                    <a:pt x="379" y="6023"/>
                    <a:pt x="1261" y="7000"/>
                  </a:cubicBezTo>
                  <a:cubicBezTo>
                    <a:pt x="1702" y="7536"/>
                    <a:pt x="1986" y="8166"/>
                    <a:pt x="1986" y="8796"/>
                  </a:cubicBezTo>
                  <a:lnTo>
                    <a:pt x="1986" y="9489"/>
                  </a:lnTo>
                  <a:cubicBezTo>
                    <a:pt x="1986" y="9961"/>
                    <a:pt x="2269" y="10371"/>
                    <a:pt x="2679" y="10466"/>
                  </a:cubicBezTo>
                  <a:lnTo>
                    <a:pt x="2679" y="10907"/>
                  </a:lnTo>
                  <a:cubicBezTo>
                    <a:pt x="2679" y="11505"/>
                    <a:pt x="3151" y="11978"/>
                    <a:pt x="3750" y="11978"/>
                  </a:cubicBezTo>
                  <a:lnTo>
                    <a:pt x="5168" y="11978"/>
                  </a:lnTo>
                  <a:cubicBezTo>
                    <a:pt x="5766" y="11978"/>
                    <a:pt x="6239" y="11505"/>
                    <a:pt x="6239" y="10907"/>
                  </a:cubicBezTo>
                  <a:lnTo>
                    <a:pt x="6239" y="10466"/>
                  </a:lnTo>
                  <a:cubicBezTo>
                    <a:pt x="6617" y="10308"/>
                    <a:pt x="6963" y="9930"/>
                    <a:pt x="6963" y="9489"/>
                  </a:cubicBezTo>
                  <a:lnTo>
                    <a:pt x="6963" y="8796"/>
                  </a:lnTo>
                  <a:cubicBezTo>
                    <a:pt x="6963" y="8166"/>
                    <a:pt x="7184" y="7536"/>
                    <a:pt x="7656" y="6969"/>
                  </a:cubicBezTo>
                  <a:cubicBezTo>
                    <a:pt x="8318" y="6212"/>
                    <a:pt x="8696" y="5236"/>
                    <a:pt x="8696" y="4228"/>
                  </a:cubicBezTo>
                  <a:cubicBezTo>
                    <a:pt x="8633" y="2967"/>
                    <a:pt x="8097" y="1739"/>
                    <a:pt x="7058" y="951"/>
                  </a:cubicBezTo>
                  <a:cubicBezTo>
                    <a:pt x="6285" y="328"/>
                    <a:pt x="5314" y="0"/>
                    <a:pt x="43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8"/>
            <p:cNvSpPr/>
            <p:nvPr/>
          </p:nvSpPr>
          <p:spPr>
            <a:xfrm>
              <a:off x="-49786250" y="2422325"/>
              <a:ext cx="36250" cy="17350"/>
            </a:xfrm>
            <a:custGeom>
              <a:avLst/>
              <a:gdLst/>
              <a:ahLst/>
              <a:cxnLst/>
              <a:rect l="l" t="t" r="r" b="b"/>
              <a:pathLst>
                <a:path w="1450" h="694" extrusionOk="0">
                  <a:moveTo>
                    <a:pt x="379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79" y="694"/>
                  </a:cubicBezTo>
                  <a:lnTo>
                    <a:pt x="1072" y="694"/>
                  </a:lnTo>
                  <a:cubicBezTo>
                    <a:pt x="1261" y="694"/>
                    <a:pt x="1418" y="536"/>
                    <a:pt x="1418" y="347"/>
                  </a:cubicBezTo>
                  <a:cubicBezTo>
                    <a:pt x="1450" y="127"/>
                    <a:pt x="1261" y="1"/>
                    <a:pt x="10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8"/>
            <p:cNvSpPr/>
            <p:nvPr/>
          </p:nvSpPr>
          <p:spPr>
            <a:xfrm>
              <a:off x="-49783900" y="2362475"/>
              <a:ext cx="31550" cy="30150"/>
            </a:xfrm>
            <a:custGeom>
              <a:avLst/>
              <a:gdLst/>
              <a:ahLst/>
              <a:cxnLst/>
              <a:rect l="l" t="t" r="r" b="b"/>
              <a:pathLst>
                <a:path w="1262" h="1206" extrusionOk="0">
                  <a:moveTo>
                    <a:pt x="391" y="0"/>
                  </a:moveTo>
                  <a:cubicBezTo>
                    <a:pt x="300" y="0"/>
                    <a:pt x="206" y="32"/>
                    <a:pt x="127" y="95"/>
                  </a:cubicBezTo>
                  <a:cubicBezTo>
                    <a:pt x="1" y="221"/>
                    <a:pt x="1" y="441"/>
                    <a:pt x="127" y="599"/>
                  </a:cubicBezTo>
                  <a:lnTo>
                    <a:pt x="631" y="1134"/>
                  </a:lnTo>
                  <a:cubicBezTo>
                    <a:pt x="694" y="1182"/>
                    <a:pt x="781" y="1205"/>
                    <a:pt x="871" y="1205"/>
                  </a:cubicBezTo>
                  <a:cubicBezTo>
                    <a:pt x="962" y="1205"/>
                    <a:pt x="1056" y="1182"/>
                    <a:pt x="1135" y="1134"/>
                  </a:cubicBezTo>
                  <a:cubicBezTo>
                    <a:pt x="1261" y="1008"/>
                    <a:pt x="1261" y="756"/>
                    <a:pt x="1135" y="599"/>
                  </a:cubicBezTo>
                  <a:lnTo>
                    <a:pt x="631" y="95"/>
                  </a:lnTo>
                  <a:cubicBezTo>
                    <a:pt x="568" y="32"/>
                    <a:pt x="481" y="0"/>
                    <a:pt x="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8"/>
            <p:cNvSpPr/>
            <p:nvPr/>
          </p:nvSpPr>
          <p:spPr>
            <a:xfrm>
              <a:off x="-49783900" y="2468800"/>
              <a:ext cx="31550" cy="30150"/>
            </a:xfrm>
            <a:custGeom>
              <a:avLst/>
              <a:gdLst/>
              <a:ahLst/>
              <a:cxnLst/>
              <a:rect l="l" t="t" r="r" b="b"/>
              <a:pathLst>
                <a:path w="1262" h="1206" extrusionOk="0">
                  <a:moveTo>
                    <a:pt x="871" y="0"/>
                  </a:moveTo>
                  <a:cubicBezTo>
                    <a:pt x="781" y="0"/>
                    <a:pt x="694" y="32"/>
                    <a:pt x="631" y="95"/>
                  </a:cubicBezTo>
                  <a:lnTo>
                    <a:pt x="127" y="599"/>
                  </a:lnTo>
                  <a:cubicBezTo>
                    <a:pt x="1" y="725"/>
                    <a:pt x="1" y="977"/>
                    <a:pt x="127" y="1135"/>
                  </a:cubicBezTo>
                  <a:cubicBezTo>
                    <a:pt x="174" y="1182"/>
                    <a:pt x="261" y="1205"/>
                    <a:pt x="355" y="1205"/>
                  </a:cubicBezTo>
                  <a:cubicBezTo>
                    <a:pt x="450" y="1205"/>
                    <a:pt x="552" y="1182"/>
                    <a:pt x="631" y="1135"/>
                  </a:cubicBezTo>
                  <a:lnTo>
                    <a:pt x="1135" y="599"/>
                  </a:lnTo>
                  <a:cubicBezTo>
                    <a:pt x="1261" y="504"/>
                    <a:pt x="1261" y="252"/>
                    <a:pt x="1135" y="95"/>
                  </a:cubicBezTo>
                  <a:cubicBezTo>
                    <a:pt x="1056" y="32"/>
                    <a:pt x="962" y="0"/>
                    <a:pt x="8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8"/>
            <p:cNvSpPr/>
            <p:nvPr/>
          </p:nvSpPr>
          <p:spPr>
            <a:xfrm>
              <a:off x="-49520825" y="242155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8"/>
            <p:cNvSpPr/>
            <p:nvPr/>
          </p:nvSpPr>
          <p:spPr>
            <a:xfrm>
              <a:off x="-49519250" y="2362475"/>
              <a:ext cx="31525" cy="31325"/>
            </a:xfrm>
            <a:custGeom>
              <a:avLst/>
              <a:gdLst/>
              <a:ahLst/>
              <a:cxnLst/>
              <a:rect l="l" t="t" r="r" b="b"/>
              <a:pathLst>
                <a:path w="1261" h="1253" extrusionOk="0">
                  <a:moveTo>
                    <a:pt x="906" y="0"/>
                  </a:moveTo>
                  <a:cubicBezTo>
                    <a:pt x="812" y="0"/>
                    <a:pt x="709" y="32"/>
                    <a:pt x="631" y="95"/>
                  </a:cubicBezTo>
                  <a:lnTo>
                    <a:pt x="127" y="599"/>
                  </a:lnTo>
                  <a:cubicBezTo>
                    <a:pt x="1" y="725"/>
                    <a:pt x="1" y="945"/>
                    <a:pt x="127" y="1134"/>
                  </a:cubicBezTo>
                  <a:cubicBezTo>
                    <a:pt x="190" y="1213"/>
                    <a:pt x="276" y="1253"/>
                    <a:pt x="367" y="1253"/>
                  </a:cubicBezTo>
                  <a:cubicBezTo>
                    <a:pt x="457" y="1253"/>
                    <a:pt x="552" y="1213"/>
                    <a:pt x="631" y="1134"/>
                  </a:cubicBezTo>
                  <a:lnTo>
                    <a:pt x="1135" y="599"/>
                  </a:lnTo>
                  <a:cubicBezTo>
                    <a:pt x="1261" y="473"/>
                    <a:pt x="1261" y="252"/>
                    <a:pt x="1135" y="95"/>
                  </a:cubicBezTo>
                  <a:cubicBezTo>
                    <a:pt x="1088" y="32"/>
                    <a:pt x="1001" y="0"/>
                    <a:pt x="9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8"/>
            <p:cNvSpPr/>
            <p:nvPr/>
          </p:nvSpPr>
          <p:spPr>
            <a:xfrm>
              <a:off x="-49519250" y="2468800"/>
              <a:ext cx="31525" cy="30150"/>
            </a:xfrm>
            <a:custGeom>
              <a:avLst/>
              <a:gdLst/>
              <a:ahLst/>
              <a:cxnLst/>
              <a:rect l="l" t="t" r="r" b="b"/>
              <a:pathLst>
                <a:path w="1261" h="1206" extrusionOk="0">
                  <a:moveTo>
                    <a:pt x="391" y="0"/>
                  </a:moveTo>
                  <a:cubicBezTo>
                    <a:pt x="300" y="0"/>
                    <a:pt x="205" y="32"/>
                    <a:pt x="127" y="95"/>
                  </a:cubicBezTo>
                  <a:cubicBezTo>
                    <a:pt x="1" y="221"/>
                    <a:pt x="1" y="441"/>
                    <a:pt x="127" y="599"/>
                  </a:cubicBezTo>
                  <a:lnTo>
                    <a:pt x="631" y="1135"/>
                  </a:lnTo>
                  <a:cubicBezTo>
                    <a:pt x="694" y="1182"/>
                    <a:pt x="780" y="1205"/>
                    <a:pt x="871" y="1205"/>
                  </a:cubicBezTo>
                  <a:cubicBezTo>
                    <a:pt x="962" y="1205"/>
                    <a:pt x="1056" y="1182"/>
                    <a:pt x="1135" y="1135"/>
                  </a:cubicBezTo>
                  <a:cubicBezTo>
                    <a:pt x="1261" y="1009"/>
                    <a:pt x="1261" y="756"/>
                    <a:pt x="1135" y="599"/>
                  </a:cubicBezTo>
                  <a:lnTo>
                    <a:pt x="631" y="95"/>
                  </a:lnTo>
                  <a:cubicBezTo>
                    <a:pt x="568" y="32"/>
                    <a:pt x="481" y="0"/>
                    <a:pt x="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04" name="Google Shape;20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5570" y="4591375"/>
            <a:ext cx="973084" cy="35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2F3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29"/>
          <p:cNvPicPr preferRelativeResize="0"/>
          <p:nvPr/>
        </p:nvPicPr>
        <p:blipFill rotWithShape="1">
          <a:blip r:embed="rId3">
            <a:alphaModFix/>
          </a:blip>
          <a:srcRect r="36872"/>
          <a:stretch/>
        </p:blipFill>
        <p:spPr>
          <a:xfrm>
            <a:off x="0" y="0"/>
            <a:ext cx="489997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9"/>
          <p:cNvSpPr txBox="1">
            <a:spLocks noGrp="1"/>
          </p:cNvSpPr>
          <p:nvPr>
            <p:ph type="title"/>
          </p:nvPr>
        </p:nvSpPr>
        <p:spPr>
          <a:xfrm>
            <a:off x="499300" y="416400"/>
            <a:ext cx="3656700" cy="1661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</a:rPr>
              <a:t>Cuidado del ambiente natural</a:t>
            </a:r>
            <a:endParaRPr sz="3600">
              <a:solidFill>
                <a:schemeClr val="dk2"/>
              </a:solidFill>
            </a:endParaRPr>
          </a:p>
        </p:txBody>
      </p:sp>
      <p:sp>
        <p:nvSpPr>
          <p:cNvPr id="211" name="Google Shape;211;p29"/>
          <p:cNvSpPr/>
          <p:nvPr/>
        </p:nvSpPr>
        <p:spPr>
          <a:xfrm>
            <a:off x="4112100" y="416400"/>
            <a:ext cx="973200" cy="1661700"/>
          </a:xfrm>
          <a:prstGeom prst="roundRect">
            <a:avLst>
              <a:gd name="adj" fmla="val 0"/>
            </a:avLst>
          </a:prstGeom>
          <a:solidFill>
            <a:srgbClr val="002A35"/>
          </a:solidFill>
          <a:ln>
            <a:noFill/>
          </a:ln>
          <a:effectLst>
            <a:outerShdw blurRad="57150" dist="19050" algn="bl" rotWithShape="0">
              <a:srgbClr val="002A35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2" name="Google Shape;21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5570" y="4591375"/>
            <a:ext cx="973084" cy="35355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9"/>
          <p:cNvSpPr txBox="1"/>
          <p:nvPr/>
        </p:nvSpPr>
        <p:spPr>
          <a:xfrm>
            <a:off x="5181475" y="578750"/>
            <a:ext cx="3810000" cy="38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lata"/>
              <a:buChar char="●"/>
            </a:pPr>
            <a:r>
              <a:rPr lang="en" sz="1600">
                <a:solidFill>
                  <a:schemeClr val="dk2"/>
                </a:solidFill>
                <a:latin typeface="Alata"/>
                <a:ea typeface="Alata"/>
                <a:cs typeface="Alata"/>
                <a:sym typeface="Alata"/>
              </a:rPr>
              <a:t>Restauración: más de 150,000 hectáreas, inversión de 		      Q 2.0 millardos. </a:t>
            </a:r>
            <a:endParaRPr sz="1600">
              <a:solidFill>
                <a:schemeClr val="dk2"/>
              </a:solidFill>
              <a:latin typeface="Alata"/>
              <a:ea typeface="Alata"/>
              <a:cs typeface="Alata"/>
              <a:sym typeface="Alata"/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lata"/>
              <a:buChar char="●"/>
            </a:pPr>
            <a:r>
              <a:rPr lang="en" sz="1600">
                <a:solidFill>
                  <a:schemeClr val="dk2"/>
                </a:solidFill>
                <a:latin typeface="Alata"/>
                <a:ea typeface="Alata"/>
                <a:cs typeface="Alata"/>
                <a:sym typeface="Alata"/>
              </a:rPr>
              <a:t>Preservación y mantenimiento: 650,000 hectáreas, inversión de Q1.9 millardos. </a:t>
            </a:r>
            <a:endParaRPr sz="1600">
              <a:solidFill>
                <a:schemeClr val="dk2"/>
              </a:solidFill>
              <a:latin typeface="Alata"/>
              <a:ea typeface="Alata"/>
              <a:cs typeface="Alata"/>
              <a:sym typeface="Alata"/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lata"/>
              <a:buChar char="●"/>
            </a:pPr>
            <a:r>
              <a:rPr lang="en" sz="1600">
                <a:solidFill>
                  <a:schemeClr val="dk2"/>
                </a:solidFill>
                <a:latin typeface="Alata"/>
                <a:ea typeface="Alata"/>
                <a:cs typeface="Alata"/>
                <a:sym typeface="Alata"/>
              </a:rPr>
              <a:t>Programa de protección de bosques naturales: 700,000 hectáreas, inversión de		Q1.3 millardos. </a:t>
            </a:r>
            <a:endParaRPr sz="1600">
              <a:solidFill>
                <a:schemeClr val="dk2"/>
              </a:solidFill>
              <a:latin typeface="Alata"/>
              <a:ea typeface="Alata"/>
              <a:cs typeface="Alata"/>
              <a:sym typeface="Alata"/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lata"/>
              <a:buChar char="●"/>
            </a:pPr>
            <a:r>
              <a:rPr lang="en" sz="1600">
                <a:solidFill>
                  <a:schemeClr val="dk2"/>
                </a:solidFill>
                <a:latin typeface="Alata"/>
                <a:ea typeface="Alata"/>
                <a:cs typeface="Alata"/>
                <a:sym typeface="Alata"/>
              </a:rPr>
              <a:t>Refuerzo del programa Probosques, inversión de 	  Q1.7 millardos. </a:t>
            </a:r>
            <a:endParaRPr sz="1700">
              <a:solidFill>
                <a:schemeClr val="dk2"/>
              </a:solidFill>
            </a:endParaRPr>
          </a:p>
        </p:txBody>
      </p:sp>
      <p:sp>
        <p:nvSpPr>
          <p:cNvPr id="214" name="Google Shape;214;p29"/>
          <p:cNvSpPr/>
          <p:nvPr/>
        </p:nvSpPr>
        <p:spPr>
          <a:xfrm>
            <a:off x="4226540" y="942103"/>
            <a:ext cx="744319" cy="686296"/>
          </a:xfrm>
          <a:custGeom>
            <a:avLst/>
            <a:gdLst/>
            <a:ahLst/>
            <a:cxnLst/>
            <a:rect l="l" t="t" r="r" b="b"/>
            <a:pathLst>
              <a:path w="12225" h="11272" extrusionOk="0">
                <a:moveTo>
                  <a:pt x="2490" y="1190"/>
                </a:moveTo>
                <a:lnTo>
                  <a:pt x="4065" y="4372"/>
                </a:lnTo>
                <a:lnTo>
                  <a:pt x="4159" y="4624"/>
                </a:lnTo>
                <a:lnTo>
                  <a:pt x="3183" y="6577"/>
                </a:lnTo>
                <a:cubicBezTo>
                  <a:pt x="3151" y="6671"/>
                  <a:pt x="3120" y="6766"/>
                  <a:pt x="3057" y="6892"/>
                </a:cubicBezTo>
                <a:cubicBezTo>
                  <a:pt x="2868" y="6923"/>
                  <a:pt x="2679" y="6986"/>
                  <a:pt x="2490" y="6986"/>
                </a:cubicBezTo>
                <a:cubicBezTo>
                  <a:pt x="1482" y="6986"/>
                  <a:pt x="662" y="6199"/>
                  <a:pt x="662" y="5191"/>
                </a:cubicBezTo>
                <a:cubicBezTo>
                  <a:pt x="662" y="4939"/>
                  <a:pt x="757" y="4655"/>
                  <a:pt x="851" y="4372"/>
                </a:cubicBezTo>
                <a:cubicBezTo>
                  <a:pt x="851" y="4372"/>
                  <a:pt x="2269" y="1568"/>
                  <a:pt x="2490" y="1190"/>
                </a:cubicBezTo>
                <a:close/>
                <a:moveTo>
                  <a:pt x="9610" y="1190"/>
                </a:moveTo>
                <a:lnTo>
                  <a:pt x="11217" y="4372"/>
                </a:lnTo>
                <a:cubicBezTo>
                  <a:pt x="11343" y="4655"/>
                  <a:pt x="11406" y="4876"/>
                  <a:pt x="11406" y="5191"/>
                </a:cubicBezTo>
                <a:cubicBezTo>
                  <a:pt x="11406" y="6136"/>
                  <a:pt x="10618" y="6986"/>
                  <a:pt x="9610" y="6986"/>
                </a:cubicBezTo>
                <a:cubicBezTo>
                  <a:pt x="9421" y="6986"/>
                  <a:pt x="9200" y="6923"/>
                  <a:pt x="9011" y="6892"/>
                </a:cubicBezTo>
                <a:cubicBezTo>
                  <a:pt x="8980" y="6766"/>
                  <a:pt x="8948" y="6703"/>
                  <a:pt x="8885" y="6577"/>
                </a:cubicBezTo>
                <a:lnTo>
                  <a:pt x="7909" y="4624"/>
                </a:lnTo>
                <a:lnTo>
                  <a:pt x="8035" y="4372"/>
                </a:lnTo>
                <a:cubicBezTo>
                  <a:pt x="8035" y="4372"/>
                  <a:pt x="9452" y="1536"/>
                  <a:pt x="9610" y="1190"/>
                </a:cubicBezTo>
                <a:close/>
                <a:moveTo>
                  <a:pt x="6050" y="2387"/>
                </a:moveTo>
                <a:lnTo>
                  <a:pt x="8255" y="6892"/>
                </a:lnTo>
                <a:cubicBezTo>
                  <a:pt x="8476" y="7238"/>
                  <a:pt x="8539" y="7648"/>
                  <a:pt x="8539" y="8026"/>
                </a:cubicBezTo>
                <a:cubicBezTo>
                  <a:pt x="8539" y="9412"/>
                  <a:pt x="7436" y="10515"/>
                  <a:pt x="6050" y="10515"/>
                </a:cubicBezTo>
                <a:cubicBezTo>
                  <a:pt x="4695" y="10515"/>
                  <a:pt x="3592" y="9412"/>
                  <a:pt x="3592" y="8026"/>
                </a:cubicBezTo>
                <a:cubicBezTo>
                  <a:pt x="3592" y="7648"/>
                  <a:pt x="3655" y="7238"/>
                  <a:pt x="3844" y="6892"/>
                </a:cubicBezTo>
                <a:lnTo>
                  <a:pt x="6050" y="2387"/>
                </a:lnTo>
                <a:close/>
                <a:moveTo>
                  <a:pt x="2521" y="0"/>
                </a:moveTo>
                <a:cubicBezTo>
                  <a:pt x="2395" y="0"/>
                  <a:pt x="2269" y="71"/>
                  <a:pt x="2206" y="213"/>
                </a:cubicBezTo>
                <a:cubicBezTo>
                  <a:pt x="2112" y="307"/>
                  <a:pt x="284" y="4025"/>
                  <a:pt x="284" y="4025"/>
                </a:cubicBezTo>
                <a:cubicBezTo>
                  <a:pt x="64" y="4372"/>
                  <a:pt x="1" y="4781"/>
                  <a:pt x="1" y="5159"/>
                </a:cubicBezTo>
                <a:cubicBezTo>
                  <a:pt x="1" y="5821"/>
                  <a:pt x="284" y="6451"/>
                  <a:pt x="757" y="6923"/>
                </a:cubicBezTo>
                <a:cubicBezTo>
                  <a:pt x="1230" y="7396"/>
                  <a:pt x="1860" y="7680"/>
                  <a:pt x="2521" y="7680"/>
                </a:cubicBezTo>
                <a:cubicBezTo>
                  <a:pt x="2647" y="7680"/>
                  <a:pt x="2742" y="7680"/>
                  <a:pt x="2899" y="7648"/>
                </a:cubicBezTo>
                <a:lnTo>
                  <a:pt x="2899" y="7648"/>
                </a:lnTo>
                <a:cubicBezTo>
                  <a:pt x="2899" y="7774"/>
                  <a:pt x="2868" y="7932"/>
                  <a:pt x="2868" y="8026"/>
                </a:cubicBezTo>
                <a:cubicBezTo>
                  <a:pt x="2868" y="9822"/>
                  <a:pt x="4348" y="11271"/>
                  <a:pt x="6113" y="11271"/>
                </a:cubicBezTo>
                <a:cubicBezTo>
                  <a:pt x="7877" y="11271"/>
                  <a:pt x="9326" y="9822"/>
                  <a:pt x="9326" y="8026"/>
                </a:cubicBezTo>
                <a:cubicBezTo>
                  <a:pt x="9326" y="7932"/>
                  <a:pt x="9326" y="7774"/>
                  <a:pt x="9295" y="7648"/>
                </a:cubicBezTo>
                <a:cubicBezTo>
                  <a:pt x="9421" y="7648"/>
                  <a:pt x="9547" y="7680"/>
                  <a:pt x="9704" y="7680"/>
                </a:cubicBezTo>
                <a:cubicBezTo>
                  <a:pt x="11059" y="7680"/>
                  <a:pt x="12225" y="6577"/>
                  <a:pt x="12225" y="5191"/>
                </a:cubicBezTo>
                <a:cubicBezTo>
                  <a:pt x="12130" y="4750"/>
                  <a:pt x="12036" y="4372"/>
                  <a:pt x="11847" y="4025"/>
                </a:cubicBezTo>
                <a:lnTo>
                  <a:pt x="9925" y="213"/>
                </a:lnTo>
                <a:cubicBezTo>
                  <a:pt x="9862" y="71"/>
                  <a:pt x="9736" y="0"/>
                  <a:pt x="9610" y="0"/>
                </a:cubicBezTo>
                <a:cubicBezTo>
                  <a:pt x="9484" y="0"/>
                  <a:pt x="9358" y="71"/>
                  <a:pt x="9295" y="213"/>
                </a:cubicBezTo>
                <a:cubicBezTo>
                  <a:pt x="8948" y="906"/>
                  <a:pt x="7530" y="3773"/>
                  <a:pt x="7530" y="3773"/>
                </a:cubicBezTo>
                <a:lnTo>
                  <a:pt x="6365" y="1473"/>
                </a:lnTo>
                <a:cubicBezTo>
                  <a:pt x="6318" y="1331"/>
                  <a:pt x="6192" y="1260"/>
                  <a:pt x="6062" y="1260"/>
                </a:cubicBezTo>
                <a:cubicBezTo>
                  <a:pt x="5932" y="1260"/>
                  <a:pt x="5798" y="1331"/>
                  <a:pt x="5735" y="1473"/>
                </a:cubicBezTo>
                <a:lnTo>
                  <a:pt x="4601" y="3773"/>
                </a:lnTo>
                <a:lnTo>
                  <a:pt x="2836" y="213"/>
                </a:lnTo>
                <a:cubicBezTo>
                  <a:pt x="2773" y="71"/>
                  <a:pt x="2647" y="0"/>
                  <a:pt x="252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29"/>
          <p:cNvSpPr/>
          <p:nvPr/>
        </p:nvSpPr>
        <p:spPr>
          <a:xfrm>
            <a:off x="4218825" y="4564750"/>
            <a:ext cx="4950900" cy="595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6" name="Google Shape;216;p29"/>
          <p:cNvSpPr txBox="1"/>
          <p:nvPr/>
        </p:nvSpPr>
        <p:spPr>
          <a:xfrm>
            <a:off x="5019875" y="4490050"/>
            <a:ext cx="4124100" cy="4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INVERSIÓN: Q6.9 MILLARDOS</a:t>
            </a:r>
            <a:endParaRPr sz="22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2200" b="1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2F3"/>
        </a:soli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0"/>
          <p:cNvSpPr txBox="1"/>
          <p:nvPr/>
        </p:nvSpPr>
        <p:spPr>
          <a:xfrm>
            <a:off x="367825" y="1453675"/>
            <a:ext cx="4082400" cy="24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lata"/>
              <a:buChar char="●"/>
            </a:pPr>
            <a:r>
              <a:rPr lang="en" sz="1600">
                <a:solidFill>
                  <a:schemeClr val="dk2"/>
                </a:solidFill>
                <a:latin typeface="Alata"/>
                <a:ea typeface="Alata"/>
                <a:cs typeface="Alata"/>
                <a:sym typeface="Alata"/>
              </a:rPr>
              <a:t>Apoyo a la producción de vivienda digna (Q4.0 millardos).</a:t>
            </a:r>
            <a:endParaRPr sz="1600">
              <a:solidFill>
                <a:schemeClr val="dk2"/>
              </a:solidFill>
              <a:latin typeface="Alata"/>
              <a:ea typeface="Alata"/>
              <a:cs typeface="Alata"/>
              <a:sym typeface="Alat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lata"/>
              <a:buChar char="●"/>
            </a:pPr>
            <a:r>
              <a:rPr lang="en" sz="1600">
                <a:solidFill>
                  <a:schemeClr val="dk2"/>
                </a:solidFill>
                <a:latin typeface="Alata"/>
                <a:ea typeface="Alata"/>
                <a:cs typeface="Alata"/>
                <a:sym typeface="Alata"/>
              </a:rPr>
              <a:t>Programa de piso de cemento y revocado de paredes (Q600.0 millones).</a:t>
            </a:r>
            <a:endParaRPr sz="1600">
              <a:solidFill>
                <a:schemeClr val="dk2"/>
              </a:solidFill>
              <a:latin typeface="Alata"/>
              <a:ea typeface="Alata"/>
              <a:cs typeface="Alata"/>
              <a:sym typeface="Alat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lata"/>
              <a:buChar char="●"/>
            </a:pPr>
            <a:r>
              <a:rPr lang="en" sz="1600">
                <a:solidFill>
                  <a:schemeClr val="dk2"/>
                </a:solidFill>
                <a:latin typeface="Alata"/>
                <a:ea typeface="Alata"/>
                <a:cs typeface="Alata"/>
                <a:sym typeface="Alata"/>
              </a:rPr>
              <a:t>Saneamiento ambiental y alcantarillado del 46 al 85% (Q5,450.0 millones).</a:t>
            </a:r>
            <a:endParaRPr sz="1600">
              <a:solidFill>
                <a:schemeClr val="dk2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222" name="Google Shape;222;p30"/>
          <p:cNvSpPr/>
          <p:nvPr/>
        </p:nvSpPr>
        <p:spPr>
          <a:xfrm>
            <a:off x="0" y="4318000"/>
            <a:ext cx="5180700" cy="841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3" name="Google Shape;223;p30"/>
          <p:cNvSpPr txBox="1"/>
          <p:nvPr/>
        </p:nvSpPr>
        <p:spPr>
          <a:xfrm>
            <a:off x="519625" y="4490050"/>
            <a:ext cx="4398300" cy="4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100" b="1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INVERSIÓN: Q22 MILLARDOS</a:t>
            </a:r>
            <a:r>
              <a:rPr lang="en" sz="22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 </a:t>
            </a:r>
            <a:endParaRPr sz="20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24" name="Google Shape;224;p30"/>
          <p:cNvPicPr preferRelativeResize="0"/>
          <p:nvPr/>
        </p:nvPicPr>
        <p:blipFill rotWithShape="1">
          <a:blip r:embed="rId3">
            <a:alphaModFix/>
          </a:blip>
          <a:srcRect l="45492"/>
          <a:stretch/>
        </p:blipFill>
        <p:spPr>
          <a:xfrm>
            <a:off x="4899975" y="-29875"/>
            <a:ext cx="4244050" cy="5189675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0"/>
          <p:cNvSpPr txBox="1"/>
          <p:nvPr/>
        </p:nvSpPr>
        <p:spPr>
          <a:xfrm>
            <a:off x="5719650" y="4587300"/>
            <a:ext cx="2954100" cy="5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Foto: Burnham Nationwide</a:t>
            </a:r>
            <a:endParaRPr sz="1500" b="1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226" name="Google Shape;226;p30"/>
          <p:cNvSpPr txBox="1">
            <a:spLocks noGrp="1"/>
          </p:cNvSpPr>
          <p:nvPr>
            <p:ph type="title"/>
          </p:nvPr>
        </p:nvSpPr>
        <p:spPr>
          <a:xfrm>
            <a:off x="552450" y="470050"/>
            <a:ext cx="4911300" cy="7620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</a:rPr>
              <a:t>Vivienda Digna y ampliación </a:t>
            </a:r>
            <a:endParaRPr sz="25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</a:rPr>
              <a:t>de Servicios Públicos </a:t>
            </a:r>
            <a:endParaRPr sz="3600">
              <a:solidFill>
                <a:schemeClr val="dk2"/>
              </a:solidFill>
            </a:endParaRPr>
          </a:p>
        </p:txBody>
      </p:sp>
      <p:sp>
        <p:nvSpPr>
          <p:cNvPr id="227" name="Google Shape;227;p30"/>
          <p:cNvSpPr/>
          <p:nvPr/>
        </p:nvSpPr>
        <p:spPr>
          <a:xfrm>
            <a:off x="5135700" y="453500"/>
            <a:ext cx="788700" cy="778500"/>
          </a:xfrm>
          <a:prstGeom prst="roundRect">
            <a:avLst>
              <a:gd name="adj" fmla="val 0"/>
            </a:avLst>
          </a:prstGeom>
          <a:solidFill>
            <a:srgbClr val="002A35"/>
          </a:solidFill>
          <a:ln>
            <a:noFill/>
          </a:ln>
          <a:effectLst>
            <a:outerShdw blurRad="57150" dist="19050" algn="bl" rotWithShape="0">
              <a:srgbClr val="002A35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8" name="Google Shape;22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12045" y="225250"/>
            <a:ext cx="973084" cy="3535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9" name="Google Shape;229;p30"/>
          <p:cNvGrpSpPr/>
          <p:nvPr/>
        </p:nvGrpSpPr>
        <p:grpSpPr>
          <a:xfrm>
            <a:off x="5271720" y="593977"/>
            <a:ext cx="516662" cy="514152"/>
            <a:chOff x="5342254" y="655864"/>
            <a:chExt cx="375591" cy="373766"/>
          </a:xfrm>
        </p:grpSpPr>
        <p:sp>
          <p:nvSpPr>
            <p:cNvPr id="230" name="Google Shape;230;p30"/>
            <p:cNvSpPr/>
            <p:nvPr/>
          </p:nvSpPr>
          <p:spPr>
            <a:xfrm>
              <a:off x="5342254" y="655864"/>
              <a:ext cx="375591" cy="373766"/>
            </a:xfrm>
            <a:custGeom>
              <a:avLst/>
              <a:gdLst/>
              <a:ahLst/>
              <a:cxnLst/>
              <a:rect l="l" t="t" r="r" b="b"/>
              <a:pathLst>
                <a:path w="12760" h="12698" extrusionOk="0">
                  <a:moveTo>
                    <a:pt x="6238" y="2521"/>
                  </a:moveTo>
                  <a:lnTo>
                    <a:pt x="10240" y="5199"/>
                  </a:lnTo>
                  <a:lnTo>
                    <a:pt x="10240" y="11815"/>
                  </a:lnTo>
                  <a:lnTo>
                    <a:pt x="2521" y="11815"/>
                  </a:lnTo>
                  <a:lnTo>
                    <a:pt x="2521" y="5199"/>
                  </a:lnTo>
                  <a:lnTo>
                    <a:pt x="6238" y="2521"/>
                  </a:lnTo>
                  <a:close/>
                  <a:moveTo>
                    <a:pt x="6270" y="1"/>
                  </a:moveTo>
                  <a:cubicBezTo>
                    <a:pt x="6049" y="1"/>
                    <a:pt x="5860" y="190"/>
                    <a:pt x="5860" y="379"/>
                  </a:cubicBezTo>
                  <a:lnTo>
                    <a:pt x="5860" y="1859"/>
                  </a:lnTo>
                  <a:lnTo>
                    <a:pt x="1891" y="4695"/>
                  </a:lnTo>
                  <a:lnTo>
                    <a:pt x="221" y="5861"/>
                  </a:lnTo>
                  <a:cubicBezTo>
                    <a:pt x="32" y="5987"/>
                    <a:pt x="0" y="6270"/>
                    <a:pt x="158" y="6459"/>
                  </a:cubicBezTo>
                  <a:cubicBezTo>
                    <a:pt x="229" y="6566"/>
                    <a:pt x="342" y="6623"/>
                    <a:pt x="466" y="6623"/>
                  </a:cubicBezTo>
                  <a:cubicBezTo>
                    <a:pt x="560" y="6623"/>
                    <a:pt x="661" y="6590"/>
                    <a:pt x="757" y="6522"/>
                  </a:cubicBezTo>
                  <a:lnTo>
                    <a:pt x="1733" y="5829"/>
                  </a:lnTo>
                  <a:lnTo>
                    <a:pt x="1733" y="12288"/>
                  </a:lnTo>
                  <a:cubicBezTo>
                    <a:pt x="1733" y="12508"/>
                    <a:pt x="1922" y="12697"/>
                    <a:pt x="2111" y="12697"/>
                  </a:cubicBezTo>
                  <a:lnTo>
                    <a:pt x="10649" y="12697"/>
                  </a:lnTo>
                  <a:cubicBezTo>
                    <a:pt x="10901" y="12697"/>
                    <a:pt x="11059" y="12508"/>
                    <a:pt x="11059" y="12288"/>
                  </a:cubicBezTo>
                  <a:lnTo>
                    <a:pt x="11059" y="5798"/>
                  </a:lnTo>
                  <a:lnTo>
                    <a:pt x="12035" y="6491"/>
                  </a:lnTo>
                  <a:cubicBezTo>
                    <a:pt x="12114" y="6543"/>
                    <a:pt x="12204" y="6568"/>
                    <a:pt x="12294" y="6568"/>
                  </a:cubicBezTo>
                  <a:cubicBezTo>
                    <a:pt x="12418" y="6568"/>
                    <a:pt x="12542" y="6519"/>
                    <a:pt x="12634" y="6428"/>
                  </a:cubicBezTo>
                  <a:cubicBezTo>
                    <a:pt x="12760" y="6207"/>
                    <a:pt x="12697" y="5987"/>
                    <a:pt x="12571" y="5829"/>
                  </a:cubicBezTo>
                  <a:lnTo>
                    <a:pt x="10901" y="4632"/>
                  </a:lnTo>
                  <a:cubicBezTo>
                    <a:pt x="10901" y="4632"/>
                    <a:pt x="6679" y="1796"/>
                    <a:pt x="6648" y="1796"/>
                  </a:cubicBezTo>
                  <a:lnTo>
                    <a:pt x="6648" y="379"/>
                  </a:lnTo>
                  <a:cubicBezTo>
                    <a:pt x="6648" y="158"/>
                    <a:pt x="6459" y="1"/>
                    <a:pt x="62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0"/>
            <p:cNvSpPr/>
            <p:nvPr/>
          </p:nvSpPr>
          <p:spPr>
            <a:xfrm>
              <a:off x="5473075" y="896450"/>
              <a:ext cx="75900" cy="120000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32" name="Google Shape;232;p30"/>
            <p:cNvSpPr/>
            <p:nvPr/>
          </p:nvSpPr>
          <p:spPr>
            <a:xfrm>
              <a:off x="5540525" y="814250"/>
              <a:ext cx="61200" cy="42300"/>
            </a:xfrm>
            <a:prstGeom prst="rect">
              <a:avLst/>
            </a:pr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algn="bl" rotWithShape="0">
                <a:srgbClr val="002A35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C5E8"/>
        </a:solid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7500"/>
            <a:ext cx="8839204" cy="4445498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1"/>
          <p:cNvSpPr txBox="1"/>
          <p:nvPr/>
        </p:nvSpPr>
        <p:spPr>
          <a:xfrm>
            <a:off x="7197275" y="499800"/>
            <a:ext cx="1717500" cy="7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dk1"/>
                </a:solidFill>
                <a:highlight>
                  <a:schemeClr val="accent1"/>
                </a:highlight>
                <a:latin typeface="Alata"/>
                <a:ea typeface="Alata"/>
                <a:cs typeface="Alata"/>
                <a:sym typeface="Alata"/>
              </a:rPr>
              <a:t>AGUA 2018</a:t>
            </a:r>
            <a:endParaRPr sz="2700" b="1">
              <a:solidFill>
                <a:schemeClr val="dk1"/>
              </a:solidFill>
              <a:highlight>
                <a:schemeClr val="accent1"/>
              </a:highlight>
              <a:latin typeface="Alata"/>
              <a:ea typeface="Alata"/>
              <a:cs typeface="Alata"/>
              <a:sym typeface="Alata"/>
            </a:endParaRPr>
          </a:p>
        </p:txBody>
      </p:sp>
      <p:grpSp>
        <p:nvGrpSpPr>
          <p:cNvPr id="239" name="Google Shape;239;p31"/>
          <p:cNvGrpSpPr/>
          <p:nvPr/>
        </p:nvGrpSpPr>
        <p:grpSpPr>
          <a:xfrm>
            <a:off x="0" y="4524800"/>
            <a:ext cx="9144000" cy="618600"/>
            <a:chOff x="0" y="4524800"/>
            <a:chExt cx="9144000" cy="618600"/>
          </a:xfrm>
        </p:grpSpPr>
        <p:sp>
          <p:nvSpPr>
            <p:cNvPr id="240" name="Google Shape;240;p31"/>
            <p:cNvSpPr/>
            <p:nvPr/>
          </p:nvSpPr>
          <p:spPr>
            <a:xfrm>
              <a:off x="0" y="4524800"/>
              <a:ext cx="9144000" cy="618600"/>
            </a:xfrm>
            <a:prstGeom prst="rect">
              <a:avLst/>
            </a:prstGeom>
            <a:solidFill>
              <a:srgbClr val="027896"/>
            </a:solidFill>
            <a:ln w="9525" cap="flat" cmpd="sng">
              <a:solidFill>
                <a:srgbClr val="0051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41" name="Google Shape;241;p31"/>
            <p:cNvSpPr txBox="1"/>
            <p:nvPr/>
          </p:nvSpPr>
          <p:spPr>
            <a:xfrm>
              <a:off x="6338575" y="4691150"/>
              <a:ext cx="26529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  <a:latin typeface="Alata"/>
                  <a:ea typeface="Alata"/>
                  <a:cs typeface="Alata"/>
                  <a:sym typeface="Alata"/>
                </a:rPr>
                <a:t>Infraestructura para la vida digna</a:t>
              </a:r>
              <a:endParaRPr sz="1200">
                <a:solidFill>
                  <a:srgbClr val="FFFFFF"/>
                </a:solidFill>
                <a:latin typeface="Alata"/>
                <a:ea typeface="Alata"/>
                <a:cs typeface="Alata"/>
                <a:sym typeface="Alata"/>
              </a:endParaRPr>
            </a:p>
          </p:txBody>
        </p:sp>
        <p:pic>
          <p:nvPicPr>
            <p:cNvPr id="242" name="Google Shape;242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75575" y="4558038"/>
              <a:ext cx="1519605" cy="5521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3" name="Google Shape;243;p31"/>
          <p:cNvSpPr txBox="1"/>
          <p:nvPr/>
        </p:nvSpPr>
        <p:spPr>
          <a:xfrm>
            <a:off x="886275" y="499800"/>
            <a:ext cx="1717500" cy="7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dk1"/>
                </a:solidFill>
                <a:highlight>
                  <a:srgbClr val="F1C232"/>
                </a:highlight>
                <a:latin typeface="Alata"/>
                <a:ea typeface="Alata"/>
                <a:cs typeface="Alata"/>
                <a:sym typeface="Alata"/>
              </a:rPr>
              <a:t>ANTES</a:t>
            </a:r>
            <a:endParaRPr sz="2700" b="1">
              <a:solidFill>
                <a:schemeClr val="dk1"/>
              </a:solidFill>
              <a:highlight>
                <a:srgbClr val="F1C232"/>
              </a:highlight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C5E8"/>
        </a:solidFill>
        <a:effectLst/>
      </p:bgPr>
    </p:bg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7500"/>
            <a:ext cx="8839204" cy="4445498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32"/>
          <p:cNvSpPr txBox="1"/>
          <p:nvPr/>
        </p:nvSpPr>
        <p:spPr>
          <a:xfrm>
            <a:off x="7197275" y="499800"/>
            <a:ext cx="1717500" cy="7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dk1"/>
                </a:solidFill>
                <a:highlight>
                  <a:schemeClr val="accent1"/>
                </a:highlight>
                <a:latin typeface="Alata"/>
                <a:ea typeface="Alata"/>
                <a:cs typeface="Alata"/>
                <a:sym typeface="Alata"/>
              </a:rPr>
              <a:t>AGUA</a:t>
            </a:r>
            <a:endParaRPr sz="2700" b="1">
              <a:solidFill>
                <a:schemeClr val="dk1"/>
              </a:solidFill>
              <a:highlight>
                <a:schemeClr val="accent1"/>
              </a:highlight>
              <a:latin typeface="Alata"/>
              <a:ea typeface="Alata"/>
              <a:cs typeface="Alata"/>
              <a:sym typeface="Alat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dk1"/>
                </a:solidFill>
                <a:highlight>
                  <a:schemeClr val="accent1"/>
                </a:highlight>
                <a:latin typeface="Alata"/>
                <a:ea typeface="Alata"/>
                <a:cs typeface="Alata"/>
                <a:sym typeface="Alata"/>
              </a:rPr>
              <a:t>2028</a:t>
            </a:r>
            <a:endParaRPr sz="2700" b="1">
              <a:solidFill>
                <a:schemeClr val="dk1"/>
              </a:solidFill>
              <a:highlight>
                <a:schemeClr val="accent1"/>
              </a:highlight>
              <a:latin typeface="Alata"/>
              <a:ea typeface="Alata"/>
              <a:cs typeface="Alata"/>
              <a:sym typeface="Alata"/>
            </a:endParaRPr>
          </a:p>
        </p:txBody>
      </p:sp>
      <p:grpSp>
        <p:nvGrpSpPr>
          <p:cNvPr id="250" name="Google Shape;250;p32"/>
          <p:cNvGrpSpPr/>
          <p:nvPr/>
        </p:nvGrpSpPr>
        <p:grpSpPr>
          <a:xfrm>
            <a:off x="0" y="4524800"/>
            <a:ext cx="9144000" cy="618600"/>
            <a:chOff x="0" y="4524800"/>
            <a:chExt cx="9144000" cy="618600"/>
          </a:xfrm>
        </p:grpSpPr>
        <p:sp>
          <p:nvSpPr>
            <p:cNvPr id="251" name="Google Shape;251;p32"/>
            <p:cNvSpPr/>
            <p:nvPr/>
          </p:nvSpPr>
          <p:spPr>
            <a:xfrm>
              <a:off x="0" y="4524800"/>
              <a:ext cx="9144000" cy="618600"/>
            </a:xfrm>
            <a:prstGeom prst="rect">
              <a:avLst/>
            </a:prstGeom>
            <a:solidFill>
              <a:srgbClr val="027896"/>
            </a:solidFill>
            <a:ln w="9525" cap="flat" cmpd="sng">
              <a:solidFill>
                <a:srgbClr val="0051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52" name="Google Shape;252;p32"/>
            <p:cNvSpPr txBox="1"/>
            <p:nvPr/>
          </p:nvSpPr>
          <p:spPr>
            <a:xfrm>
              <a:off x="6338575" y="4691150"/>
              <a:ext cx="26529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  <a:latin typeface="Alata"/>
                  <a:ea typeface="Alata"/>
                  <a:cs typeface="Alata"/>
                  <a:sym typeface="Alata"/>
                </a:rPr>
                <a:t>Infraestructura para la vida digna</a:t>
              </a:r>
              <a:endParaRPr sz="1200">
                <a:solidFill>
                  <a:srgbClr val="FFFFFF"/>
                </a:solidFill>
                <a:latin typeface="Alata"/>
                <a:ea typeface="Alata"/>
                <a:cs typeface="Alata"/>
                <a:sym typeface="Alata"/>
              </a:endParaRPr>
            </a:p>
          </p:txBody>
        </p:sp>
        <p:pic>
          <p:nvPicPr>
            <p:cNvPr id="253" name="Google Shape;253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75575" y="4558038"/>
              <a:ext cx="1519605" cy="5521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4" name="Google Shape;254;p32"/>
          <p:cNvSpPr txBox="1"/>
          <p:nvPr/>
        </p:nvSpPr>
        <p:spPr>
          <a:xfrm>
            <a:off x="886275" y="499800"/>
            <a:ext cx="1717500" cy="7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dk1"/>
                </a:solidFill>
                <a:highlight>
                  <a:schemeClr val="accent1"/>
                </a:highlight>
                <a:latin typeface="Alata"/>
                <a:ea typeface="Alata"/>
                <a:cs typeface="Alata"/>
                <a:sym typeface="Alata"/>
              </a:rPr>
              <a:t>DESPUÉS</a:t>
            </a:r>
            <a:endParaRPr sz="2700" b="1">
              <a:solidFill>
                <a:schemeClr val="dk1"/>
              </a:solidFill>
              <a:highlight>
                <a:schemeClr val="accent1"/>
              </a:highlight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C5E8"/>
        </a:solid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157500"/>
            <a:ext cx="8839209" cy="4445501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33"/>
          <p:cNvSpPr txBox="1"/>
          <p:nvPr/>
        </p:nvSpPr>
        <p:spPr>
          <a:xfrm>
            <a:off x="6328125" y="499800"/>
            <a:ext cx="2815800" cy="7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dk1"/>
                </a:solidFill>
                <a:highlight>
                  <a:schemeClr val="accent1"/>
                </a:highlight>
                <a:latin typeface="Open Sans"/>
                <a:ea typeface="Open Sans"/>
                <a:cs typeface="Open Sans"/>
                <a:sym typeface="Open Sans"/>
              </a:rPr>
              <a:t>SANEAMIENTO</a:t>
            </a:r>
            <a:endParaRPr sz="2700" b="1">
              <a:solidFill>
                <a:schemeClr val="dk1"/>
              </a:solidFill>
              <a:highlight>
                <a:schemeClr val="accen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dk1"/>
                </a:solidFill>
                <a:highlight>
                  <a:schemeClr val="accent1"/>
                </a:highlight>
                <a:latin typeface="Open Sans"/>
                <a:ea typeface="Open Sans"/>
                <a:cs typeface="Open Sans"/>
                <a:sym typeface="Open Sans"/>
              </a:rPr>
              <a:t>AMBIENTAL</a:t>
            </a:r>
            <a:endParaRPr sz="2700" b="1">
              <a:solidFill>
                <a:schemeClr val="dk1"/>
              </a:solidFill>
              <a:highlight>
                <a:schemeClr val="accen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dk1"/>
                </a:solidFill>
                <a:highlight>
                  <a:schemeClr val="accent1"/>
                </a:highlight>
                <a:latin typeface="Open Sans"/>
                <a:ea typeface="Open Sans"/>
                <a:cs typeface="Open Sans"/>
                <a:sym typeface="Open Sans"/>
              </a:rPr>
              <a:t>2018</a:t>
            </a:r>
            <a:endParaRPr sz="2700" b="1">
              <a:solidFill>
                <a:schemeClr val="dk1"/>
              </a:solidFill>
              <a:highlight>
                <a:schemeClr val="accent1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61" name="Google Shape;261;p33"/>
          <p:cNvGrpSpPr/>
          <p:nvPr/>
        </p:nvGrpSpPr>
        <p:grpSpPr>
          <a:xfrm>
            <a:off x="0" y="4524800"/>
            <a:ext cx="9144000" cy="618600"/>
            <a:chOff x="0" y="4524800"/>
            <a:chExt cx="9144000" cy="618600"/>
          </a:xfrm>
        </p:grpSpPr>
        <p:sp>
          <p:nvSpPr>
            <p:cNvPr id="262" name="Google Shape;262;p33"/>
            <p:cNvSpPr/>
            <p:nvPr/>
          </p:nvSpPr>
          <p:spPr>
            <a:xfrm>
              <a:off x="0" y="4524800"/>
              <a:ext cx="9144000" cy="618600"/>
            </a:xfrm>
            <a:prstGeom prst="rect">
              <a:avLst/>
            </a:prstGeom>
            <a:solidFill>
              <a:srgbClr val="027896"/>
            </a:solidFill>
            <a:ln w="9525" cap="flat" cmpd="sng">
              <a:solidFill>
                <a:srgbClr val="0051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63" name="Google Shape;263;p33"/>
            <p:cNvSpPr txBox="1"/>
            <p:nvPr/>
          </p:nvSpPr>
          <p:spPr>
            <a:xfrm>
              <a:off x="6338575" y="4691150"/>
              <a:ext cx="26529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  <a:latin typeface="Alata"/>
                  <a:ea typeface="Alata"/>
                  <a:cs typeface="Alata"/>
                  <a:sym typeface="Alata"/>
                </a:rPr>
                <a:t>Infraestructura para la vida digna</a:t>
              </a:r>
              <a:endParaRPr sz="1200">
                <a:solidFill>
                  <a:srgbClr val="FFFFFF"/>
                </a:solidFill>
                <a:latin typeface="Alata"/>
                <a:ea typeface="Alata"/>
                <a:cs typeface="Alata"/>
                <a:sym typeface="Alata"/>
              </a:endParaRPr>
            </a:p>
          </p:txBody>
        </p:sp>
        <p:pic>
          <p:nvPicPr>
            <p:cNvPr id="264" name="Google Shape;264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75575" y="4558038"/>
              <a:ext cx="1519605" cy="5521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5" name="Google Shape;265;p33"/>
          <p:cNvSpPr txBox="1"/>
          <p:nvPr/>
        </p:nvSpPr>
        <p:spPr>
          <a:xfrm>
            <a:off x="886275" y="499800"/>
            <a:ext cx="1717500" cy="7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dk1"/>
                </a:solidFill>
                <a:highlight>
                  <a:srgbClr val="FFC800"/>
                </a:highlight>
                <a:latin typeface="Alata"/>
                <a:ea typeface="Alata"/>
                <a:cs typeface="Alata"/>
                <a:sym typeface="Alata"/>
              </a:rPr>
              <a:t>ANTES</a:t>
            </a:r>
            <a:endParaRPr sz="2700" b="1">
              <a:solidFill>
                <a:schemeClr val="dk1"/>
              </a:solidFill>
              <a:highlight>
                <a:srgbClr val="FFC800"/>
              </a:highlight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C5E8"/>
        </a:solid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7500"/>
            <a:ext cx="8839194" cy="4445501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34"/>
          <p:cNvSpPr txBox="1"/>
          <p:nvPr/>
        </p:nvSpPr>
        <p:spPr>
          <a:xfrm>
            <a:off x="6328200" y="499800"/>
            <a:ext cx="2815800" cy="7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dk1"/>
                </a:solidFill>
                <a:highlight>
                  <a:schemeClr val="accent1"/>
                </a:highlight>
                <a:latin typeface="Open Sans"/>
                <a:ea typeface="Open Sans"/>
                <a:cs typeface="Open Sans"/>
                <a:sym typeface="Open Sans"/>
              </a:rPr>
              <a:t>SANEAMIENTO</a:t>
            </a:r>
            <a:endParaRPr sz="2700" b="1">
              <a:solidFill>
                <a:schemeClr val="dk1"/>
              </a:solidFill>
              <a:highlight>
                <a:schemeClr val="accen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dk1"/>
                </a:solidFill>
                <a:highlight>
                  <a:schemeClr val="accent1"/>
                </a:highlight>
                <a:latin typeface="Open Sans"/>
                <a:ea typeface="Open Sans"/>
                <a:cs typeface="Open Sans"/>
                <a:sym typeface="Open Sans"/>
              </a:rPr>
              <a:t>AMBIENTAL</a:t>
            </a:r>
            <a:endParaRPr sz="2700" b="1">
              <a:solidFill>
                <a:schemeClr val="dk1"/>
              </a:solidFill>
              <a:highlight>
                <a:schemeClr val="accen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dk1"/>
                </a:solidFill>
                <a:highlight>
                  <a:schemeClr val="accent1"/>
                </a:highlight>
                <a:latin typeface="Open Sans"/>
                <a:ea typeface="Open Sans"/>
                <a:cs typeface="Open Sans"/>
                <a:sym typeface="Open Sans"/>
              </a:rPr>
              <a:t>2028</a:t>
            </a:r>
            <a:endParaRPr sz="2700" b="1">
              <a:solidFill>
                <a:schemeClr val="dk1"/>
              </a:solidFill>
              <a:highlight>
                <a:schemeClr val="accent1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72" name="Google Shape;272;p34"/>
          <p:cNvGrpSpPr/>
          <p:nvPr/>
        </p:nvGrpSpPr>
        <p:grpSpPr>
          <a:xfrm>
            <a:off x="0" y="4524800"/>
            <a:ext cx="9144000" cy="618600"/>
            <a:chOff x="0" y="4524800"/>
            <a:chExt cx="9144000" cy="618600"/>
          </a:xfrm>
        </p:grpSpPr>
        <p:sp>
          <p:nvSpPr>
            <p:cNvPr id="273" name="Google Shape;273;p34"/>
            <p:cNvSpPr/>
            <p:nvPr/>
          </p:nvSpPr>
          <p:spPr>
            <a:xfrm>
              <a:off x="0" y="4524800"/>
              <a:ext cx="9144000" cy="618600"/>
            </a:xfrm>
            <a:prstGeom prst="rect">
              <a:avLst/>
            </a:prstGeom>
            <a:solidFill>
              <a:srgbClr val="027896"/>
            </a:solidFill>
            <a:ln w="9525" cap="flat" cmpd="sng">
              <a:solidFill>
                <a:srgbClr val="0051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74" name="Google Shape;274;p34"/>
            <p:cNvSpPr txBox="1"/>
            <p:nvPr/>
          </p:nvSpPr>
          <p:spPr>
            <a:xfrm>
              <a:off x="6338575" y="4691150"/>
              <a:ext cx="26529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  <a:latin typeface="Alata"/>
                  <a:ea typeface="Alata"/>
                  <a:cs typeface="Alata"/>
                  <a:sym typeface="Alata"/>
                </a:rPr>
                <a:t>Infraestructura para la vida digna</a:t>
              </a:r>
              <a:endParaRPr sz="1200">
                <a:solidFill>
                  <a:srgbClr val="FFFFFF"/>
                </a:solidFill>
                <a:latin typeface="Alata"/>
                <a:ea typeface="Alata"/>
                <a:cs typeface="Alata"/>
                <a:sym typeface="Alata"/>
              </a:endParaRPr>
            </a:p>
          </p:txBody>
        </p:sp>
        <p:pic>
          <p:nvPicPr>
            <p:cNvPr id="275" name="Google Shape;275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75575" y="4558038"/>
              <a:ext cx="1519605" cy="5521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6" name="Google Shape;276;p34"/>
          <p:cNvSpPr txBox="1"/>
          <p:nvPr/>
        </p:nvSpPr>
        <p:spPr>
          <a:xfrm>
            <a:off x="886275" y="499800"/>
            <a:ext cx="1717500" cy="7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dk1"/>
                </a:solidFill>
                <a:highlight>
                  <a:schemeClr val="accent1"/>
                </a:highlight>
                <a:latin typeface="Alata"/>
                <a:ea typeface="Alata"/>
                <a:cs typeface="Alata"/>
                <a:sym typeface="Alata"/>
              </a:rPr>
              <a:t>DESPUÉS</a:t>
            </a:r>
            <a:endParaRPr sz="2700" b="1">
              <a:solidFill>
                <a:schemeClr val="dk1"/>
              </a:solidFill>
              <a:highlight>
                <a:schemeClr val="accent1"/>
              </a:highlight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C5E8"/>
        </a:solid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7500"/>
            <a:ext cx="8839209" cy="4445501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5"/>
          <p:cNvSpPr txBox="1"/>
          <p:nvPr/>
        </p:nvSpPr>
        <p:spPr>
          <a:xfrm>
            <a:off x="6815600" y="499800"/>
            <a:ext cx="2099100" cy="7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dk1"/>
                </a:solidFill>
                <a:highlight>
                  <a:schemeClr val="accent1"/>
                </a:highlight>
                <a:latin typeface="Open Sans"/>
                <a:ea typeface="Open Sans"/>
                <a:cs typeface="Open Sans"/>
                <a:sym typeface="Open Sans"/>
              </a:rPr>
              <a:t>ACCESO A INTERNET</a:t>
            </a:r>
            <a:endParaRPr sz="2700" b="1">
              <a:solidFill>
                <a:schemeClr val="dk1"/>
              </a:solidFill>
              <a:highlight>
                <a:schemeClr val="accen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dk1"/>
                </a:solidFill>
                <a:highlight>
                  <a:schemeClr val="accent1"/>
                </a:highlight>
                <a:latin typeface="Open Sans"/>
                <a:ea typeface="Open Sans"/>
                <a:cs typeface="Open Sans"/>
                <a:sym typeface="Open Sans"/>
              </a:rPr>
              <a:t>2018</a:t>
            </a:r>
            <a:endParaRPr sz="2700" b="1">
              <a:solidFill>
                <a:schemeClr val="dk1"/>
              </a:solidFill>
              <a:highlight>
                <a:schemeClr val="accent1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83" name="Google Shape;283;p35"/>
          <p:cNvGrpSpPr/>
          <p:nvPr/>
        </p:nvGrpSpPr>
        <p:grpSpPr>
          <a:xfrm>
            <a:off x="0" y="4524800"/>
            <a:ext cx="9144000" cy="618600"/>
            <a:chOff x="0" y="4524800"/>
            <a:chExt cx="9144000" cy="618600"/>
          </a:xfrm>
        </p:grpSpPr>
        <p:sp>
          <p:nvSpPr>
            <p:cNvPr id="284" name="Google Shape;284;p35"/>
            <p:cNvSpPr/>
            <p:nvPr/>
          </p:nvSpPr>
          <p:spPr>
            <a:xfrm>
              <a:off x="0" y="4524800"/>
              <a:ext cx="9144000" cy="618600"/>
            </a:xfrm>
            <a:prstGeom prst="rect">
              <a:avLst/>
            </a:prstGeom>
            <a:solidFill>
              <a:srgbClr val="027896"/>
            </a:solidFill>
            <a:ln w="9525" cap="flat" cmpd="sng">
              <a:solidFill>
                <a:srgbClr val="0051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85" name="Google Shape;285;p35"/>
            <p:cNvSpPr txBox="1"/>
            <p:nvPr/>
          </p:nvSpPr>
          <p:spPr>
            <a:xfrm>
              <a:off x="6338575" y="4691150"/>
              <a:ext cx="26529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  <a:latin typeface="Alata"/>
                  <a:ea typeface="Alata"/>
                  <a:cs typeface="Alata"/>
                  <a:sym typeface="Alata"/>
                </a:rPr>
                <a:t>Infraestructura para la vida digna</a:t>
              </a:r>
              <a:endParaRPr sz="1200">
                <a:solidFill>
                  <a:srgbClr val="FFFFFF"/>
                </a:solidFill>
                <a:latin typeface="Alata"/>
                <a:ea typeface="Alata"/>
                <a:cs typeface="Alata"/>
                <a:sym typeface="Alata"/>
              </a:endParaRPr>
            </a:p>
          </p:txBody>
        </p:sp>
        <p:pic>
          <p:nvPicPr>
            <p:cNvPr id="286" name="Google Shape;286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75575" y="4558038"/>
              <a:ext cx="1519605" cy="5521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7" name="Google Shape;287;p35"/>
          <p:cNvSpPr txBox="1"/>
          <p:nvPr/>
        </p:nvSpPr>
        <p:spPr>
          <a:xfrm>
            <a:off x="886275" y="499800"/>
            <a:ext cx="1717500" cy="7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dk1"/>
                </a:solidFill>
                <a:highlight>
                  <a:srgbClr val="FFC800"/>
                </a:highlight>
                <a:latin typeface="Alata"/>
                <a:ea typeface="Alata"/>
                <a:cs typeface="Alata"/>
                <a:sym typeface="Alata"/>
              </a:rPr>
              <a:t>ANTES</a:t>
            </a:r>
            <a:endParaRPr sz="2700" b="1">
              <a:solidFill>
                <a:schemeClr val="dk1"/>
              </a:solidFill>
              <a:highlight>
                <a:srgbClr val="FFC800"/>
              </a:highlight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C5E8"/>
        </a:solid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3188" y="157500"/>
            <a:ext cx="8857626" cy="4445501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6"/>
          <p:cNvSpPr txBox="1"/>
          <p:nvPr/>
        </p:nvSpPr>
        <p:spPr>
          <a:xfrm>
            <a:off x="6815600" y="499800"/>
            <a:ext cx="2099100" cy="7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dk1"/>
                </a:solidFill>
                <a:highlight>
                  <a:schemeClr val="accent1"/>
                </a:highlight>
                <a:latin typeface="Open Sans"/>
                <a:ea typeface="Open Sans"/>
                <a:cs typeface="Open Sans"/>
                <a:sym typeface="Open Sans"/>
              </a:rPr>
              <a:t>ACCESO A INTERNET</a:t>
            </a:r>
            <a:endParaRPr sz="2700" b="1">
              <a:solidFill>
                <a:schemeClr val="dk1"/>
              </a:solidFill>
              <a:highlight>
                <a:schemeClr val="accen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dk1"/>
                </a:solidFill>
                <a:highlight>
                  <a:schemeClr val="accent1"/>
                </a:highlight>
                <a:latin typeface="Open Sans"/>
                <a:ea typeface="Open Sans"/>
                <a:cs typeface="Open Sans"/>
                <a:sym typeface="Open Sans"/>
              </a:rPr>
              <a:t>2028</a:t>
            </a:r>
            <a:endParaRPr sz="2700" b="1">
              <a:solidFill>
                <a:schemeClr val="dk1"/>
              </a:solidFill>
              <a:highlight>
                <a:schemeClr val="accent1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94" name="Google Shape;294;p36"/>
          <p:cNvGrpSpPr/>
          <p:nvPr/>
        </p:nvGrpSpPr>
        <p:grpSpPr>
          <a:xfrm>
            <a:off x="0" y="4524800"/>
            <a:ext cx="9144000" cy="618600"/>
            <a:chOff x="0" y="4524800"/>
            <a:chExt cx="9144000" cy="618600"/>
          </a:xfrm>
        </p:grpSpPr>
        <p:sp>
          <p:nvSpPr>
            <p:cNvPr id="295" name="Google Shape;295;p36"/>
            <p:cNvSpPr/>
            <p:nvPr/>
          </p:nvSpPr>
          <p:spPr>
            <a:xfrm>
              <a:off x="0" y="4524800"/>
              <a:ext cx="9144000" cy="618600"/>
            </a:xfrm>
            <a:prstGeom prst="rect">
              <a:avLst/>
            </a:prstGeom>
            <a:solidFill>
              <a:srgbClr val="027896"/>
            </a:solidFill>
            <a:ln w="9525" cap="flat" cmpd="sng">
              <a:solidFill>
                <a:srgbClr val="0051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96" name="Google Shape;296;p36"/>
            <p:cNvSpPr txBox="1"/>
            <p:nvPr/>
          </p:nvSpPr>
          <p:spPr>
            <a:xfrm>
              <a:off x="6338575" y="4691150"/>
              <a:ext cx="26529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  <a:latin typeface="Alata"/>
                  <a:ea typeface="Alata"/>
                  <a:cs typeface="Alata"/>
                  <a:sym typeface="Alata"/>
                </a:rPr>
                <a:t>Infraestructura para la vida digna</a:t>
              </a:r>
              <a:endParaRPr sz="1200">
                <a:solidFill>
                  <a:srgbClr val="FFFFFF"/>
                </a:solidFill>
                <a:latin typeface="Alata"/>
                <a:ea typeface="Alata"/>
                <a:cs typeface="Alata"/>
                <a:sym typeface="Alata"/>
              </a:endParaRPr>
            </a:p>
          </p:txBody>
        </p:sp>
        <p:pic>
          <p:nvPicPr>
            <p:cNvPr id="297" name="Google Shape;297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75575" y="4558038"/>
              <a:ext cx="1519605" cy="5521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8" name="Google Shape;298;p36"/>
          <p:cNvSpPr txBox="1"/>
          <p:nvPr/>
        </p:nvSpPr>
        <p:spPr>
          <a:xfrm>
            <a:off x="886275" y="499800"/>
            <a:ext cx="1717500" cy="7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dk1"/>
                </a:solidFill>
                <a:highlight>
                  <a:schemeClr val="accent1"/>
                </a:highlight>
                <a:latin typeface="Alata"/>
                <a:ea typeface="Alata"/>
                <a:cs typeface="Alata"/>
                <a:sym typeface="Alata"/>
              </a:rPr>
              <a:t>DESPUÉS</a:t>
            </a:r>
            <a:endParaRPr sz="2700" b="1">
              <a:solidFill>
                <a:schemeClr val="dk1"/>
              </a:solidFill>
              <a:highlight>
                <a:schemeClr val="accent1"/>
              </a:highlight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C5E8"/>
        </a:solidFill>
        <a:effectLst/>
      </p:bgPr>
    </p:bg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7500"/>
            <a:ext cx="8857626" cy="4445501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37"/>
          <p:cNvSpPr txBox="1"/>
          <p:nvPr/>
        </p:nvSpPr>
        <p:spPr>
          <a:xfrm>
            <a:off x="6815600" y="499800"/>
            <a:ext cx="2099100" cy="7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dk1"/>
                </a:solidFill>
                <a:highlight>
                  <a:schemeClr val="accent1"/>
                </a:highlight>
                <a:latin typeface="Open Sans"/>
                <a:ea typeface="Open Sans"/>
                <a:cs typeface="Open Sans"/>
                <a:sym typeface="Open Sans"/>
              </a:rPr>
              <a:t>ENERGÍA ELECTRICA</a:t>
            </a:r>
            <a:endParaRPr sz="2700" b="1">
              <a:solidFill>
                <a:schemeClr val="dk1"/>
              </a:solidFill>
              <a:highlight>
                <a:schemeClr val="accen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dk1"/>
                </a:solidFill>
                <a:highlight>
                  <a:schemeClr val="accent1"/>
                </a:highlight>
                <a:latin typeface="Open Sans"/>
                <a:ea typeface="Open Sans"/>
                <a:cs typeface="Open Sans"/>
                <a:sym typeface="Open Sans"/>
              </a:rPr>
              <a:t>2018</a:t>
            </a:r>
            <a:endParaRPr sz="2700" b="1">
              <a:solidFill>
                <a:schemeClr val="dk1"/>
              </a:solidFill>
              <a:highlight>
                <a:schemeClr val="accent1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305" name="Google Shape;305;p37"/>
          <p:cNvGrpSpPr/>
          <p:nvPr/>
        </p:nvGrpSpPr>
        <p:grpSpPr>
          <a:xfrm>
            <a:off x="0" y="4524800"/>
            <a:ext cx="9144000" cy="618600"/>
            <a:chOff x="0" y="4524800"/>
            <a:chExt cx="9144000" cy="618600"/>
          </a:xfrm>
        </p:grpSpPr>
        <p:sp>
          <p:nvSpPr>
            <p:cNvPr id="306" name="Google Shape;306;p37"/>
            <p:cNvSpPr/>
            <p:nvPr/>
          </p:nvSpPr>
          <p:spPr>
            <a:xfrm>
              <a:off x="0" y="4524800"/>
              <a:ext cx="9144000" cy="618600"/>
            </a:xfrm>
            <a:prstGeom prst="rect">
              <a:avLst/>
            </a:prstGeom>
            <a:solidFill>
              <a:srgbClr val="027896"/>
            </a:solidFill>
            <a:ln w="9525" cap="flat" cmpd="sng">
              <a:solidFill>
                <a:srgbClr val="0051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07" name="Google Shape;307;p37"/>
            <p:cNvSpPr txBox="1"/>
            <p:nvPr/>
          </p:nvSpPr>
          <p:spPr>
            <a:xfrm>
              <a:off x="6338575" y="4691150"/>
              <a:ext cx="26529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  <a:latin typeface="Alata"/>
                  <a:ea typeface="Alata"/>
                  <a:cs typeface="Alata"/>
                  <a:sym typeface="Alata"/>
                </a:rPr>
                <a:t>Infraestructura para la vida digna</a:t>
              </a:r>
              <a:endParaRPr sz="1200">
                <a:solidFill>
                  <a:srgbClr val="FFFFFF"/>
                </a:solidFill>
                <a:latin typeface="Alata"/>
                <a:ea typeface="Alata"/>
                <a:cs typeface="Alata"/>
                <a:sym typeface="Alata"/>
              </a:endParaRPr>
            </a:p>
          </p:txBody>
        </p:sp>
        <p:pic>
          <p:nvPicPr>
            <p:cNvPr id="308" name="Google Shape;308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75575" y="4558038"/>
              <a:ext cx="1519605" cy="5521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9" name="Google Shape;309;p37"/>
          <p:cNvSpPr txBox="1"/>
          <p:nvPr/>
        </p:nvSpPr>
        <p:spPr>
          <a:xfrm>
            <a:off x="886275" y="499800"/>
            <a:ext cx="1717500" cy="7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dk1"/>
                </a:solidFill>
                <a:highlight>
                  <a:srgbClr val="FFC800"/>
                </a:highlight>
                <a:latin typeface="Alata"/>
                <a:ea typeface="Alata"/>
                <a:cs typeface="Alata"/>
                <a:sym typeface="Alata"/>
              </a:rPr>
              <a:t>ANTES</a:t>
            </a:r>
            <a:endParaRPr sz="2700" b="1">
              <a:solidFill>
                <a:schemeClr val="dk1"/>
              </a:solidFill>
              <a:highlight>
                <a:srgbClr val="FFC800"/>
              </a:highlight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C5E8"/>
        </a:solidFill>
        <a:effectLst/>
      </p:bgPr>
    </p:bg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7500"/>
            <a:ext cx="8839209" cy="4445501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38"/>
          <p:cNvSpPr txBox="1"/>
          <p:nvPr/>
        </p:nvSpPr>
        <p:spPr>
          <a:xfrm>
            <a:off x="6815600" y="499800"/>
            <a:ext cx="2099100" cy="7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dk1"/>
                </a:solidFill>
                <a:highlight>
                  <a:schemeClr val="accent1"/>
                </a:highlight>
                <a:latin typeface="Open Sans"/>
                <a:ea typeface="Open Sans"/>
                <a:cs typeface="Open Sans"/>
                <a:sym typeface="Open Sans"/>
              </a:rPr>
              <a:t>ENERGÍA ELECTRICA</a:t>
            </a:r>
            <a:endParaRPr sz="2700" b="1">
              <a:solidFill>
                <a:schemeClr val="dk1"/>
              </a:solidFill>
              <a:highlight>
                <a:schemeClr val="accen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dk1"/>
                </a:solidFill>
                <a:highlight>
                  <a:schemeClr val="accent1"/>
                </a:highlight>
                <a:latin typeface="Open Sans"/>
                <a:ea typeface="Open Sans"/>
                <a:cs typeface="Open Sans"/>
                <a:sym typeface="Open Sans"/>
              </a:rPr>
              <a:t>2028</a:t>
            </a:r>
            <a:endParaRPr sz="2700" b="1">
              <a:solidFill>
                <a:schemeClr val="dk1"/>
              </a:solidFill>
              <a:highlight>
                <a:schemeClr val="accent1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316" name="Google Shape;316;p38"/>
          <p:cNvGrpSpPr/>
          <p:nvPr/>
        </p:nvGrpSpPr>
        <p:grpSpPr>
          <a:xfrm>
            <a:off x="0" y="4524800"/>
            <a:ext cx="9144000" cy="618600"/>
            <a:chOff x="0" y="4524800"/>
            <a:chExt cx="9144000" cy="618600"/>
          </a:xfrm>
        </p:grpSpPr>
        <p:sp>
          <p:nvSpPr>
            <p:cNvPr id="317" name="Google Shape;317;p38"/>
            <p:cNvSpPr/>
            <p:nvPr/>
          </p:nvSpPr>
          <p:spPr>
            <a:xfrm>
              <a:off x="0" y="4524800"/>
              <a:ext cx="9144000" cy="618600"/>
            </a:xfrm>
            <a:prstGeom prst="rect">
              <a:avLst/>
            </a:prstGeom>
            <a:solidFill>
              <a:srgbClr val="027896"/>
            </a:solidFill>
            <a:ln w="9525" cap="flat" cmpd="sng">
              <a:solidFill>
                <a:srgbClr val="0051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18" name="Google Shape;318;p38"/>
            <p:cNvSpPr txBox="1"/>
            <p:nvPr/>
          </p:nvSpPr>
          <p:spPr>
            <a:xfrm>
              <a:off x="6338575" y="4691150"/>
              <a:ext cx="26529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  <a:latin typeface="Alata"/>
                  <a:ea typeface="Alata"/>
                  <a:cs typeface="Alata"/>
                  <a:sym typeface="Alata"/>
                </a:rPr>
                <a:t>Infraestructura para la vida digna</a:t>
              </a:r>
              <a:endParaRPr sz="1200">
                <a:solidFill>
                  <a:srgbClr val="FFFFFF"/>
                </a:solidFill>
                <a:latin typeface="Alata"/>
                <a:ea typeface="Alata"/>
                <a:cs typeface="Alata"/>
                <a:sym typeface="Alata"/>
              </a:endParaRPr>
            </a:p>
          </p:txBody>
        </p:sp>
        <p:pic>
          <p:nvPicPr>
            <p:cNvPr id="319" name="Google Shape;319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75575" y="4558038"/>
              <a:ext cx="1519605" cy="5521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0" name="Google Shape;320;p38"/>
          <p:cNvSpPr txBox="1"/>
          <p:nvPr/>
        </p:nvSpPr>
        <p:spPr>
          <a:xfrm>
            <a:off x="886275" y="499800"/>
            <a:ext cx="1717500" cy="7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dk1"/>
                </a:solidFill>
                <a:highlight>
                  <a:schemeClr val="accent1"/>
                </a:highlight>
                <a:latin typeface="Alata"/>
                <a:ea typeface="Alata"/>
                <a:cs typeface="Alata"/>
                <a:sym typeface="Alata"/>
              </a:rPr>
              <a:t>DESPUÉS</a:t>
            </a:r>
            <a:endParaRPr sz="2700" b="1">
              <a:solidFill>
                <a:schemeClr val="dk1"/>
              </a:solidFill>
              <a:highlight>
                <a:schemeClr val="accent1"/>
              </a:highlight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2F3"/>
        </a:solidFill>
        <a:effectLst/>
      </p:bgPr>
    </p:bg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9"/>
          <p:cNvSpPr txBox="1"/>
          <p:nvPr/>
        </p:nvSpPr>
        <p:spPr>
          <a:xfrm>
            <a:off x="5152350" y="1648200"/>
            <a:ext cx="36213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lata"/>
              <a:buAutoNum type="arabicPeriod"/>
            </a:pPr>
            <a:r>
              <a:rPr lang="en" sz="1600">
                <a:solidFill>
                  <a:schemeClr val="dk2"/>
                </a:solidFill>
                <a:latin typeface="Alata"/>
                <a:ea typeface="Alata"/>
                <a:cs typeface="Alata"/>
                <a:sym typeface="Alata"/>
              </a:rPr>
              <a:t>Elaboración del Plan Maestro para el Desarrollo del Sistema de Transporte Metropolitano</a:t>
            </a:r>
            <a:endParaRPr sz="1600">
              <a:solidFill>
                <a:schemeClr val="dk2"/>
              </a:solidFill>
              <a:latin typeface="Alata"/>
              <a:ea typeface="Alata"/>
              <a:cs typeface="Alata"/>
              <a:sym typeface="Alata"/>
            </a:endParaRPr>
          </a:p>
          <a:p>
            <a:pPr marL="457200" lvl="0" indent="-330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lata"/>
              <a:buAutoNum type="arabicPeriod"/>
            </a:pPr>
            <a:r>
              <a:rPr lang="en" sz="1600">
                <a:solidFill>
                  <a:schemeClr val="dk2"/>
                </a:solidFill>
                <a:latin typeface="Alata"/>
                <a:ea typeface="Alata"/>
                <a:cs typeface="Alata"/>
                <a:sym typeface="Alata"/>
              </a:rPr>
              <a:t>Entrega de la Primera Fase de la Línea 1 del Metro de la Ciudad de Guatemala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326" name="Google Shape;326;p39"/>
          <p:cNvSpPr/>
          <p:nvPr/>
        </p:nvSpPr>
        <p:spPr>
          <a:xfrm>
            <a:off x="4151575" y="4318000"/>
            <a:ext cx="4992300" cy="82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7" name="Google Shape;327;p39"/>
          <p:cNvSpPr txBox="1"/>
          <p:nvPr/>
        </p:nvSpPr>
        <p:spPr>
          <a:xfrm>
            <a:off x="5107150" y="4490050"/>
            <a:ext cx="4398300" cy="4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100" b="1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INVERSIÓN: Q7.8 MILLARDOS </a:t>
            </a:r>
            <a:endParaRPr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8" name="Google Shape;328;p39"/>
          <p:cNvSpPr txBox="1"/>
          <p:nvPr/>
        </p:nvSpPr>
        <p:spPr>
          <a:xfrm>
            <a:off x="151175" y="4490050"/>
            <a:ext cx="2954100" cy="5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Autopista CA-9 Sur,</a:t>
            </a:r>
            <a:r>
              <a:rPr lang="en" sz="1100">
                <a:solidFill>
                  <a:schemeClr val="dk1"/>
                </a:solidFill>
                <a:uFill>
                  <a:noFill/>
                </a:uFill>
                <a:latin typeface="Alata"/>
                <a:ea typeface="Alata"/>
                <a:cs typeface="Alata"/>
                <a:sym typeface="Alat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Villa Nueva</a:t>
            </a:r>
            <a:r>
              <a:rPr lang="en" sz="11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,</a:t>
            </a:r>
            <a:r>
              <a:rPr lang="en" sz="1100">
                <a:solidFill>
                  <a:schemeClr val="dk1"/>
                </a:solidFill>
                <a:uFill>
                  <a:noFill/>
                </a:uFill>
                <a:latin typeface="Alata"/>
                <a:ea typeface="Alata"/>
                <a:cs typeface="Alata"/>
                <a:sym typeface="Alat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Guatemala</a:t>
            </a:r>
            <a:r>
              <a:rPr lang="en" sz="11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.</a:t>
            </a:r>
            <a:endParaRPr sz="120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329" name="Google Shape;329;p39"/>
          <p:cNvPicPr preferRelativeResize="0"/>
          <p:nvPr/>
        </p:nvPicPr>
        <p:blipFill rotWithShape="1">
          <a:blip r:embed="rId5">
            <a:alphaModFix/>
          </a:blip>
          <a:srcRect l="34928" r="11483"/>
          <a:stretch/>
        </p:blipFill>
        <p:spPr>
          <a:xfrm>
            <a:off x="0" y="0"/>
            <a:ext cx="489997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39"/>
          <p:cNvSpPr txBox="1"/>
          <p:nvPr/>
        </p:nvSpPr>
        <p:spPr>
          <a:xfrm>
            <a:off x="3214125" y="4648525"/>
            <a:ext cx="2954100" cy="5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Foto: hortanoticias</a:t>
            </a:r>
            <a:endParaRPr sz="120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331" name="Google Shape;331;p39"/>
          <p:cNvSpPr txBox="1">
            <a:spLocks noGrp="1"/>
          </p:cNvSpPr>
          <p:nvPr>
            <p:ph type="title"/>
          </p:nvPr>
        </p:nvSpPr>
        <p:spPr>
          <a:xfrm>
            <a:off x="3455575" y="526050"/>
            <a:ext cx="5318100" cy="6870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2"/>
                </a:solidFill>
              </a:rPr>
              <a:t>                </a:t>
            </a:r>
            <a:r>
              <a:rPr lang="en" sz="2500">
                <a:solidFill>
                  <a:schemeClr val="dk2"/>
                </a:solidFill>
              </a:rPr>
              <a:t>Sistema Metropolitano </a:t>
            </a:r>
            <a:endParaRPr sz="25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</a:rPr>
              <a:t>                                  de Transporte</a:t>
            </a:r>
            <a:endParaRPr sz="2500">
              <a:solidFill>
                <a:schemeClr val="dk2"/>
              </a:solidFill>
            </a:endParaRPr>
          </a:p>
        </p:txBody>
      </p:sp>
      <p:sp>
        <p:nvSpPr>
          <p:cNvPr id="332" name="Google Shape;332;p39"/>
          <p:cNvSpPr/>
          <p:nvPr/>
        </p:nvSpPr>
        <p:spPr>
          <a:xfrm>
            <a:off x="885480" y="1688459"/>
            <a:ext cx="361250" cy="473920"/>
          </a:xfrm>
          <a:custGeom>
            <a:avLst/>
            <a:gdLst/>
            <a:ahLst/>
            <a:cxnLst/>
            <a:rect l="l" t="t" r="r" b="b"/>
            <a:pathLst>
              <a:path w="9295" h="12194" extrusionOk="0">
                <a:moveTo>
                  <a:pt x="4568" y="662"/>
                </a:moveTo>
                <a:cubicBezTo>
                  <a:pt x="5167" y="662"/>
                  <a:pt x="5639" y="1135"/>
                  <a:pt x="5639" y="1734"/>
                </a:cubicBezTo>
                <a:cubicBezTo>
                  <a:pt x="5639" y="2301"/>
                  <a:pt x="5167" y="2773"/>
                  <a:pt x="4568" y="2773"/>
                </a:cubicBezTo>
                <a:cubicBezTo>
                  <a:pt x="3970" y="2773"/>
                  <a:pt x="3497" y="2301"/>
                  <a:pt x="3497" y="1734"/>
                </a:cubicBezTo>
                <a:cubicBezTo>
                  <a:pt x="3497" y="1135"/>
                  <a:pt x="3970" y="662"/>
                  <a:pt x="4568" y="662"/>
                </a:cubicBezTo>
                <a:close/>
                <a:moveTo>
                  <a:pt x="7750" y="3529"/>
                </a:moveTo>
                <a:cubicBezTo>
                  <a:pt x="8160" y="3529"/>
                  <a:pt x="8475" y="3844"/>
                  <a:pt x="8475" y="4254"/>
                </a:cubicBezTo>
                <a:cubicBezTo>
                  <a:pt x="8475" y="4632"/>
                  <a:pt x="8160" y="4947"/>
                  <a:pt x="7750" y="4947"/>
                </a:cubicBezTo>
                <a:cubicBezTo>
                  <a:pt x="7372" y="4947"/>
                  <a:pt x="7057" y="4632"/>
                  <a:pt x="7057" y="4254"/>
                </a:cubicBezTo>
                <a:cubicBezTo>
                  <a:pt x="7057" y="3876"/>
                  <a:pt x="7372" y="3529"/>
                  <a:pt x="7750" y="3529"/>
                </a:cubicBezTo>
                <a:close/>
                <a:moveTo>
                  <a:pt x="1733" y="4254"/>
                </a:moveTo>
                <a:cubicBezTo>
                  <a:pt x="2836" y="4254"/>
                  <a:pt x="3812" y="4979"/>
                  <a:pt x="4127" y="6018"/>
                </a:cubicBezTo>
                <a:lnTo>
                  <a:pt x="2678" y="5042"/>
                </a:lnTo>
                <a:cubicBezTo>
                  <a:pt x="2615" y="4991"/>
                  <a:pt x="2537" y="4966"/>
                  <a:pt x="2460" y="4966"/>
                </a:cubicBezTo>
                <a:cubicBezTo>
                  <a:pt x="2344" y="4966"/>
                  <a:pt x="2231" y="5023"/>
                  <a:pt x="2174" y="5136"/>
                </a:cubicBezTo>
                <a:cubicBezTo>
                  <a:pt x="2048" y="5294"/>
                  <a:pt x="2079" y="5546"/>
                  <a:pt x="2268" y="5672"/>
                </a:cubicBezTo>
                <a:lnTo>
                  <a:pt x="3434" y="6459"/>
                </a:lnTo>
                <a:lnTo>
                  <a:pt x="3182" y="6459"/>
                </a:lnTo>
                <a:cubicBezTo>
                  <a:pt x="1890" y="6396"/>
                  <a:pt x="819" y="5451"/>
                  <a:pt x="662" y="4254"/>
                </a:cubicBezTo>
                <a:close/>
                <a:moveTo>
                  <a:pt x="1355" y="7814"/>
                </a:moveTo>
                <a:cubicBezTo>
                  <a:pt x="1733" y="7814"/>
                  <a:pt x="2048" y="8129"/>
                  <a:pt x="2048" y="8539"/>
                </a:cubicBezTo>
                <a:cubicBezTo>
                  <a:pt x="2048" y="8917"/>
                  <a:pt x="1733" y="9232"/>
                  <a:pt x="1355" y="9232"/>
                </a:cubicBezTo>
                <a:cubicBezTo>
                  <a:pt x="945" y="9232"/>
                  <a:pt x="630" y="8917"/>
                  <a:pt x="630" y="8539"/>
                </a:cubicBezTo>
                <a:cubicBezTo>
                  <a:pt x="630" y="8129"/>
                  <a:pt x="945" y="7814"/>
                  <a:pt x="1355" y="7814"/>
                </a:cubicBezTo>
                <a:close/>
                <a:moveTo>
                  <a:pt x="8506" y="8476"/>
                </a:moveTo>
                <a:cubicBezTo>
                  <a:pt x="8317" y="9767"/>
                  <a:pt x="7246" y="10681"/>
                  <a:pt x="5986" y="10681"/>
                </a:cubicBezTo>
                <a:lnTo>
                  <a:pt x="5734" y="10681"/>
                </a:lnTo>
                <a:lnTo>
                  <a:pt x="6900" y="9893"/>
                </a:lnTo>
                <a:cubicBezTo>
                  <a:pt x="7057" y="9799"/>
                  <a:pt x="7089" y="9578"/>
                  <a:pt x="7026" y="9389"/>
                </a:cubicBezTo>
                <a:cubicBezTo>
                  <a:pt x="6940" y="9282"/>
                  <a:pt x="6809" y="9233"/>
                  <a:pt x="6675" y="9233"/>
                </a:cubicBezTo>
                <a:cubicBezTo>
                  <a:pt x="6613" y="9233"/>
                  <a:pt x="6550" y="9243"/>
                  <a:pt x="6490" y="9263"/>
                </a:cubicBezTo>
                <a:lnTo>
                  <a:pt x="5041" y="10271"/>
                </a:lnTo>
                <a:cubicBezTo>
                  <a:pt x="5356" y="9232"/>
                  <a:pt x="6301" y="8476"/>
                  <a:pt x="7435" y="8476"/>
                </a:cubicBezTo>
                <a:close/>
                <a:moveTo>
                  <a:pt x="4600" y="1"/>
                </a:moveTo>
                <a:cubicBezTo>
                  <a:pt x="3623" y="1"/>
                  <a:pt x="2836" y="788"/>
                  <a:pt x="2836" y="1765"/>
                </a:cubicBezTo>
                <a:cubicBezTo>
                  <a:pt x="2836" y="2616"/>
                  <a:pt x="3466" y="3340"/>
                  <a:pt x="4253" y="3498"/>
                </a:cubicBezTo>
                <a:lnTo>
                  <a:pt x="4253" y="4758"/>
                </a:lnTo>
                <a:cubicBezTo>
                  <a:pt x="3655" y="4033"/>
                  <a:pt x="2741" y="3561"/>
                  <a:pt x="1764" y="3561"/>
                </a:cubicBezTo>
                <a:lnTo>
                  <a:pt x="347" y="3561"/>
                </a:lnTo>
                <a:cubicBezTo>
                  <a:pt x="158" y="3561"/>
                  <a:pt x="0" y="3718"/>
                  <a:pt x="0" y="3939"/>
                </a:cubicBezTo>
                <a:cubicBezTo>
                  <a:pt x="0" y="5703"/>
                  <a:pt x="1449" y="7152"/>
                  <a:pt x="3214" y="7152"/>
                </a:cubicBezTo>
                <a:lnTo>
                  <a:pt x="4285" y="7152"/>
                </a:lnTo>
                <a:lnTo>
                  <a:pt x="4285" y="9988"/>
                </a:lnTo>
                <a:cubicBezTo>
                  <a:pt x="3844" y="9547"/>
                  <a:pt x="3340" y="9232"/>
                  <a:pt x="2804" y="9074"/>
                </a:cubicBezTo>
                <a:cubicBezTo>
                  <a:pt x="2836" y="8917"/>
                  <a:pt x="2867" y="8759"/>
                  <a:pt x="2867" y="8602"/>
                </a:cubicBezTo>
                <a:cubicBezTo>
                  <a:pt x="2867" y="7814"/>
                  <a:pt x="2237" y="7184"/>
                  <a:pt x="1449" y="7184"/>
                </a:cubicBezTo>
                <a:cubicBezTo>
                  <a:pt x="662" y="7184"/>
                  <a:pt x="32" y="7814"/>
                  <a:pt x="32" y="8602"/>
                </a:cubicBezTo>
                <a:cubicBezTo>
                  <a:pt x="32" y="9389"/>
                  <a:pt x="662" y="10019"/>
                  <a:pt x="1449" y="10019"/>
                </a:cubicBezTo>
                <a:cubicBezTo>
                  <a:pt x="1796" y="10019"/>
                  <a:pt x="2111" y="9893"/>
                  <a:pt x="2363" y="9673"/>
                </a:cubicBezTo>
                <a:cubicBezTo>
                  <a:pt x="3182" y="9862"/>
                  <a:pt x="3907" y="10429"/>
                  <a:pt x="4285" y="11153"/>
                </a:cubicBezTo>
                <a:lnTo>
                  <a:pt x="4285" y="11847"/>
                </a:lnTo>
                <a:cubicBezTo>
                  <a:pt x="4285" y="12036"/>
                  <a:pt x="4442" y="12193"/>
                  <a:pt x="4631" y="12193"/>
                </a:cubicBezTo>
                <a:cubicBezTo>
                  <a:pt x="4852" y="12193"/>
                  <a:pt x="5009" y="12036"/>
                  <a:pt x="5009" y="11847"/>
                </a:cubicBezTo>
                <a:lnTo>
                  <a:pt x="5009" y="11437"/>
                </a:lnTo>
                <a:lnTo>
                  <a:pt x="6049" y="11437"/>
                </a:lnTo>
                <a:cubicBezTo>
                  <a:pt x="7845" y="11437"/>
                  <a:pt x="9294" y="9988"/>
                  <a:pt x="9294" y="8224"/>
                </a:cubicBezTo>
                <a:cubicBezTo>
                  <a:pt x="9231" y="7971"/>
                  <a:pt x="9042" y="7814"/>
                  <a:pt x="8853" y="7814"/>
                </a:cubicBezTo>
                <a:lnTo>
                  <a:pt x="7435" y="7814"/>
                </a:lnTo>
                <a:cubicBezTo>
                  <a:pt x="6427" y="7814"/>
                  <a:pt x="5545" y="8287"/>
                  <a:pt x="4946" y="9011"/>
                </a:cubicBezTo>
                <a:lnTo>
                  <a:pt x="4946" y="6837"/>
                </a:lnTo>
                <a:cubicBezTo>
                  <a:pt x="5356" y="6081"/>
                  <a:pt x="6081" y="5546"/>
                  <a:pt x="6900" y="5357"/>
                </a:cubicBezTo>
                <a:cubicBezTo>
                  <a:pt x="7120" y="5546"/>
                  <a:pt x="7467" y="5703"/>
                  <a:pt x="7813" y="5703"/>
                </a:cubicBezTo>
                <a:cubicBezTo>
                  <a:pt x="8601" y="5703"/>
                  <a:pt x="9231" y="5073"/>
                  <a:pt x="9231" y="4285"/>
                </a:cubicBezTo>
                <a:cubicBezTo>
                  <a:pt x="9231" y="3498"/>
                  <a:pt x="8601" y="2868"/>
                  <a:pt x="7813" y="2868"/>
                </a:cubicBezTo>
                <a:cubicBezTo>
                  <a:pt x="7026" y="2868"/>
                  <a:pt x="6396" y="3498"/>
                  <a:pt x="6396" y="4285"/>
                </a:cubicBezTo>
                <a:cubicBezTo>
                  <a:pt x="6396" y="4443"/>
                  <a:pt x="6427" y="4600"/>
                  <a:pt x="6459" y="4758"/>
                </a:cubicBezTo>
                <a:cubicBezTo>
                  <a:pt x="5860" y="4947"/>
                  <a:pt x="5356" y="5262"/>
                  <a:pt x="4946" y="5672"/>
                </a:cubicBezTo>
                <a:lnTo>
                  <a:pt x="4946" y="3498"/>
                </a:lnTo>
                <a:cubicBezTo>
                  <a:pt x="5797" y="3340"/>
                  <a:pt x="6364" y="2584"/>
                  <a:pt x="6364" y="1765"/>
                </a:cubicBezTo>
                <a:cubicBezTo>
                  <a:pt x="6364" y="788"/>
                  <a:pt x="5576" y="1"/>
                  <a:pt x="460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39">
            <a:hlinkClick r:id="" action="ppaction://hlinkshowjump?jump=firstslide"/>
          </p:cNvPr>
          <p:cNvSpPr/>
          <p:nvPr/>
        </p:nvSpPr>
        <p:spPr>
          <a:xfrm>
            <a:off x="3455575" y="526050"/>
            <a:ext cx="696000" cy="687000"/>
          </a:xfrm>
          <a:prstGeom prst="roundRect">
            <a:avLst>
              <a:gd name="adj" fmla="val 0"/>
            </a:avLst>
          </a:prstGeom>
          <a:solidFill>
            <a:srgbClr val="002A35"/>
          </a:solidFill>
          <a:ln>
            <a:noFill/>
          </a:ln>
          <a:effectLst>
            <a:outerShdw blurRad="57150" dist="19050" algn="bl" rotWithShape="0">
              <a:srgbClr val="002A35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4" name="Google Shape;334;p39"/>
          <p:cNvGrpSpPr/>
          <p:nvPr/>
        </p:nvGrpSpPr>
        <p:grpSpPr>
          <a:xfrm>
            <a:off x="3615779" y="682203"/>
            <a:ext cx="375591" cy="374678"/>
            <a:chOff x="-42796875" y="2680675"/>
            <a:chExt cx="319000" cy="318225"/>
          </a:xfrm>
        </p:grpSpPr>
        <p:sp>
          <p:nvSpPr>
            <p:cNvPr id="335" name="Google Shape;335;p39"/>
            <p:cNvSpPr/>
            <p:nvPr/>
          </p:nvSpPr>
          <p:spPr>
            <a:xfrm>
              <a:off x="-42671650" y="2853950"/>
              <a:ext cx="70125" cy="21275"/>
            </a:xfrm>
            <a:custGeom>
              <a:avLst/>
              <a:gdLst/>
              <a:ahLst/>
              <a:cxnLst/>
              <a:rect l="l" t="t" r="r" b="b"/>
              <a:pathLst>
                <a:path w="2805" h="851" extrusionOk="0">
                  <a:moveTo>
                    <a:pt x="442" y="0"/>
                  </a:moveTo>
                  <a:cubicBezTo>
                    <a:pt x="190" y="0"/>
                    <a:pt x="1" y="221"/>
                    <a:pt x="1" y="410"/>
                  </a:cubicBezTo>
                  <a:cubicBezTo>
                    <a:pt x="1" y="630"/>
                    <a:pt x="190" y="851"/>
                    <a:pt x="442" y="851"/>
                  </a:cubicBezTo>
                  <a:lnTo>
                    <a:pt x="2364" y="851"/>
                  </a:lnTo>
                  <a:cubicBezTo>
                    <a:pt x="2616" y="851"/>
                    <a:pt x="2773" y="630"/>
                    <a:pt x="2773" y="410"/>
                  </a:cubicBezTo>
                  <a:cubicBezTo>
                    <a:pt x="2805" y="221"/>
                    <a:pt x="2584" y="0"/>
                    <a:pt x="23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39"/>
            <p:cNvSpPr/>
            <p:nvPr/>
          </p:nvSpPr>
          <p:spPr>
            <a:xfrm>
              <a:off x="-42671650" y="2895675"/>
              <a:ext cx="70125" cy="20525"/>
            </a:xfrm>
            <a:custGeom>
              <a:avLst/>
              <a:gdLst/>
              <a:ahLst/>
              <a:cxnLst/>
              <a:rect l="l" t="t" r="r" b="b"/>
              <a:pathLst>
                <a:path w="2805" h="821" extrusionOk="0">
                  <a:moveTo>
                    <a:pt x="442" y="1"/>
                  </a:moveTo>
                  <a:cubicBezTo>
                    <a:pt x="190" y="1"/>
                    <a:pt x="1" y="190"/>
                    <a:pt x="1" y="442"/>
                  </a:cubicBezTo>
                  <a:cubicBezTo>
                    <a:pt x="1" y="663"/>
                    <a:pt x="190" y="820"/>
                    <a:pt x="442" y="820"/>
                  </a:cubicBezTo>
                  <a:lnTo>
                    <a:pt x="2364" y="820"/>
                  </a:lnTo>
                  <a:cubicBezTo>
                    <a:pt x="2616" y="820"/>
                    <a:pt x="2773" y="631"/>
                    <a:pt x="2773" y="442"/>
                  </a:cubicBezTo>
                  <a:cubicBezTo>
                    <a:pt x="2805" y="190"/>
                    <a:pt x="2584" y="1"/>
                    <a:pt x="23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39"/>
            <p:cNvSpPr/>
            <p:nvPr/>
          </p:nvSpPr>
          <p:spPr>
            <a:xfrm>
              <a:off x="-42796875" y="2680675"/>
              <a:ext cx="319000" cy="318225"/>
            </a:xfrm>
            <a:custGeom>
              <a:avLst/>
              <a:gdLst/>
              <a:ahLst/>
              <a:cxnLst/>
              <a:rect l="l" t="t" r="r" b="b"/>
              <a:pathLst>
                <a:path w="12760" h="12729" extrusionOk="0">
                  <a:moveTo>
                    <a:pt x="9011" y="882"/>
                  </a:moveTo>
                  <a:cubicBezTo>
                    <a:pt x="9168" y="882"/>
                    <a:pt x="9357" y="914"/>
                    <a:pt x="9483" y="945"/>
                  </a:cubicBezTo>
                  <a:cubicBezTo>
                    <a:pt x="9799" y="1071"/>
                    <a:pt x="10051" y="1355"/>
                    <a:pt x="10177" y="1701"/>
                  </a:cubicBezTo>
                  <a:lnTo>
                    <a:pt x="2615" y="1701"/>
                  </a:lnTo>
                  <a:cubicBezTo>
                    <a:pt x="2804" y="1229"/>
                    <a:pt x="3245" y="882"/>
                    <a:pt x="3781" y="882"/>
                  </a:cubicBezTo>
                  <a:close/>
                  <a:moveTo>
                    <a:pt x="1733" y="3623"/>
                  </a:moveTo>
                  <a:lnTo>
                    <a:pt x="1733" y="5293"/>
                  </a:lnTo>
                  <a:lnTo>
                    <a:pt x="914" y="5293"/>
                  </a:lnTo>
                  <a:lnTo>
                    <a:pt x="914" y="3623"/>
                  </a:lnTo>
                  <a:close/>
                  <a:moveTo>
                    <a:pt x="11941" y="3623"/>
                  </a:moveTo>
                  <a:lnTo>
                    <a:pt x="11941" y="5293"/>
                  </a:lnTo>
                  <a:lnTo>
                    <a:pt x="11122" y="5293"/>
                  </a:lnTo>
                  <a:lnTo>
                    <a:pt x="11122" y="3623"/>
                  </a:lnTo>
                  <a:close/>
                  <a:moveTo>
                    <a:pt x="10240" y="2521"/>
                  </a:moveTo>
                  <a:lnTo>
                    <a:pt x="10240" y="5316"/>
                  </a:lnTo>
                  <a:lnTo>
                    <a:pt x="10240" y="5316"/>
                  </a:lnTo>
                  <a:cubicBezTo>
                    <a:pt x="10144" y="5293"/>
                    <a:pt x="10003" y="5293"/>
                    <a:pt x="9862" y="5293"/>
                  </a:cubicBezTo>
                  <a:lnTo>
                    <a:pt x="6932" y="5293"/>
                  </a:lnTo>
                  <a:lnTo>
                    <a:pt x="6932" y="2521"/>
                  </a:lnTo>
                  <a:close/>
                  <a:moveTo>
                    <a:pt x="6144" y="2521"/>
                  </a:moveTo>
                  <a:lnTo>
                    <a:pt x="6144" y="5293"/>
                  </a:lnTo>
                  <a:lnTo>
                    <a:pt x="2962" y="5293"/>
                  </a:lnTo>
                  <a:cubicBezTo>
                    <a:pt x="2804" y="5293"/>
                    <a:pt x="2678" y="5293"/>
                    <a:pt x="2552" y="5324"/>
                  </a:cubicBezTo>
                  <a:lnTo>
                    <a:pt x="2552" y="2521"/>
                  </a:lnTo>
                  <a:close/>
                  <a:moveTo>
                    <a:pt x="9893" y="6207"/>
                  </a:moveTo>
                  <a:cubicBezTo>
                    <a:pt x="10555" y="6207"/>
                    <a:pt x="11122" y="6742"/>
                    <a:pt x="11122" y="7404"/>
                  </a:cubicBezTo>
                  <a:lnTo>
                    <a:pt x="11122" y="9861"/>
                  </a:lnTo>
                  <a:cubicBezTo>
                    <a:pt x="11122" y="10019"/>
                    <a:pt x="11027" y="10145"/>
                    <a:pt x="10933" y="10208"/>
                  </a:cubicBezTo>
                  <a:cubicBezTo>
                    <a:pt x="10838" y="10239"/>
                    <a:pt x="10775" y="10302"/>
                    <a:pt x="10681" y="10302"/>
                  </a:cubicBezTo>
                  <a:lnTo>
                    <a:pt x="2143" y="10302"/>
                  </a:lnTo>
                  <a:cubicBezTo>
                    <a:pt x="1922" y="10302"/>
                    <a:pt x="1796" y="10176"/>
                    <a:pt x="1733" y="10019"/>
                  </a:cubicBezTo>
                  <a:cubicBezTo>
                    <a:pt x="1702" y="9924"/>
                    <a:pt x="1733" y="10050"/>
                    <a:pt x="1733" y="8254"/>
                  </a:cubicBezTo>
                  <a:lnTo>
                    <a:pt x="1733" y="7404"/>
                  </a:lnTo>
                  <a:cubicBezTo>
                    <a:pt x="1733" y="6994"/>
                    <a:pt x="1922" y="6616"/>
                    <a:pt x="2300" y="6396"/>
                  </a:cubicBezTo>
                  <a:cubicBezTo>
                    <a:pt x="2489" y="6270"/>
                    <a:pt x="2710" y="6207"/>
                    <a:pt x="2993" y="6207"/>
                  </a:cubicBezTo>
                  <a:close/>
                  <a:moveTo>
                    <a:pt x="3403" y="11090"/>
                  </a:moveTo>
                  <a:lnTo>
                    <a:pt x="3403" y="11909"/>
                  </a:lnTo>
                  <a:lnTo>
                    <a:pt x="2552" y="11909"/>
                  </a:lnTo>
                  <a:lnTo>
                    <a:pt x="2552" y="11090"/>
                  </a:lnTo>
                  <a:close/>
                  <a:moveTo>
                    <a:pt x="10271" y="11090"/>
                  </a:moveTo>
                  <a:lnTo>
                    <a:pt x="10271" y="11909"/>
                  </a:lnTo>
                  <a:lnTo>
                    <a:pt x="9452" y="11909"/>
                  </a:lnTo>
                  <a:lnTo>
                    <a:pt x="9452" y="11090"/>
                  </a:lnTo>
                  <a:close/>
                  <a:moveTo>
                    <a:pt x="3750" y="0"/>
                  </a:moveTo>
                  <a:cubicBezTo>
                    <a:pt x="2615" y="0"/>
                    <a:pt x="1670" y="945"/>
                    <a:pt x="1670" y="2079"/>
                  </a:cubicBezTo>
                  <a:lnTo>
                    <a:pt x="1670" y="2804"/>
                  </a:lnTo>
                  <a:lnTo>
                    <a:pt x="442" y="2804"/>
                  </a:lnTo>
                  <a:cubicBezTo>
                    <a:pt x="190" y="2804"/>
                    <a:pt x="0" y="2993"/>
                    <a:pt x="0" y="3214"/>
                  </a:cubicBezTo>
                  <a:lnTo>
                    <a:pt x="0" y="5671"/>
                  </a:lnTo>
                  <a:cubicBezTo>
                    <a:pt x="0" y="5923"/>
                    <a:pt x="190" y="6112"/>
                    <a:pt x="442" y="6112"/>
                  </a:cubicBezTo>
                  <a:lnTo>
                    <a:pt x="1261" y="6112"/>
                  </a:lnTo>
                  <a:cubicBezTo>
                    <a:pt x="977" y="6459"/>
                    <a:pt x="820" y="6900"/>
                    <a:pt x="820" y="7341"/>
                  </a:cubicBezTo>
                  <a:lnTo>
                    <a:pt x="820" y="9830"/>
                  </a:lnTo>
                  <a:cubicBezTo>
                    <a:pt x="820" y="10365"/>
                    <a:pt x="1198" y="10806"/>
                    <a:pt x="1670" y="10995"/>
                  </a:cubicBezTo>
                  <a:lnTo>
                    <a:pt x="1670" y="12287"/>
                  </a:lnTo>
                  <a:cubicBezTo>
                    <a:pt x="1670" y="12539"/>
                    <a:pt x="1859" y="12728"/>
                    <a:pt x="2048" y="12728"/>
                  </a:cubicBezTo>
                  <a:lnTo>
                    <a:pt x="3718" y="12728"/>
                  </a:lnTo>
                  <a:cubicBezTo>
                    <a:pt x="3939" y="12728"/>
                    <a:pt x="4096" y="12539"/>
                    <a:pt x="4096" y="12287"/>
                  </a:cubicBezTo>
                  <a:lnTo>
                    <a:pt x="4096" y="11090"/>
                  </a:lnTo>
                  <a:lnTo>
                    <a:pt x="8507" y="11090"/>
                  </a:lnTo>
                  <a:lnTo>
                    <a:pt x="8507" y="12287"/>
                  </a:lnTo>
                  <a:cubicBezTo>
                    <a:pt x="8507" y="12539"/>
                    <a:pt x="8696" y="12728"/>
                    <a:pt x="8916" y="12728"/>
                  </a:cubicBezTo>
                  <a:lnTo>
                    <a:pt x="10555" y="12728"/>
                  </a:lnTo>
                  <a:cubicBezTo>
                    <a:pt x="10807" y="12728"/>
                    <a:pt x="10964" y="12539"/>
                    <a:pt x="10964" y="12287"/>
                  </a:cubicBezTo>
                  <a:lnTo>
                    <a:pt x="10964" y="10995"/>
                  </a:lnTo>
                  <a:cubicBezTo>
                    <a:pt x="11468" y="10838"/>
                    <a:pt x="11783" y="10365"/>
                    <a:pt x="11783" y="9830"/>
                  </a:cubicBezTo>
                  <a:lnTo>
                    <a:pt x="11783" y="7341"/>
                  </a:lnTo>
                  <a:cubicBezTo>
                    <a:pt x="11783" y="6868"/>
                    <a:pt x="11626" y="6427"/>
                    <a:pt x="11374" y="6112"/>
                  </a:cubicBezTo>
                  <a:lnTo>
                    <a:pt x="12224" y="6112"/>
                  </a:lnTo>
                  <a:cubicBezTo>
                    <a:pt x="12445" y="6112"/>
                    <a:pt x="12602" y="5923"/>
                    <a:pt x="12602" y="5671"/>
                  </a:cubicBezTo>
                  <a:lnTo>
                    <a:pt x="12602" y="3214"/>
                  </a:lnTo>
                  <a:cubicBezTo>
                    <a:pt x="12760" y="2993"/>
                    <a:pt x="12571" y="2804"/>
                    <a:pt x="12319" y="2804"/>
                  </a:cubicBezTo>
                  <a:lnTo>
                    <a:pt x="11059" y="2804"/>
                  </a:lnTo>
                  <a:lnTo>
                    <a:pt x="11059" y="2079"/>
                  </a:lnTo>
                  <a:cubicBezTo>
                    <a:pt x="11059" y="945"/>
                    <a:pt x="10145" y="0"/>
                    <a:pt x="89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39"/>
            <p:cNvSpPr/>
            <p:nvPr/>
          </p:nvSpPr>
          <p:spPr>
            <a:xfrm>
              <a:off x="-42753550" y="2854500"/>
              <a:ext cx="63825" cy="61700"/>
            </a:xfrm>
            <a:custGeom>
              <a:avLst/>
              <a:gdLst/>
              <a:ahLst/>
              <a:cxnLst/>
              <a:rect l="l" t="t" r="r" b="b"/>
              <a:pathLst>
                <a:path w="2553" h="2468" extrusionOk="0">
                  <a:moveTo>
                    <a:pt x="1263" y="829"/>
                  </a:moveTo>
                  <a:cubicBezTo>
                    <a:pt x="1435" y="829"/>
                    <a:pt x="1565" y="949"/>
                    <a:pt x="1639" y="1144"/>
                  </a:cubicBezTo>
                  <a:cubicBezTo>
                    <a:pt x="1718" y="1410"/>
                    <a:pt x="1483" y="1676"/>
                    <a:pt x="1218" y="1676"/>
                  </a:cubicBezTo>
                  <a:cubicBezTo>
                    <a:pt x="1170" y="1676"/>
                    <a:pt x="1120" y="1668"/>
                    <a:pt x="1071" y="1648"/>
                  </a:cubicBezTo>
                  <a:cubicBezTo>
                    <a:pt x="945" y="1616"/>
                    <a:pt x="882" y="1490"/>
                    <a:pt x="851" y="1364"/>
                  </a:cubicBezTo>
                  <a:cubicBezTo>
                    <a:pt x="756" y="1144"/>
                    <a:pt x="914" y="892"/>
                    <a:pt x="1103" y="860"/>
                  </a:cubicBezTo>
                  <a:cubicBezTo>
                    <a:pt x="1160" y="839"/>
                    <a:pt x="1213" y="829"/>
                    <a:pt x="1263" y="829"/>
                  </a:cubicBezTo>
                  <a:close/>
                  <a:moveTo>
                    <a:pt x="1234" y="0"/>
                  </a:moveTo>
                  <a:cubicBezTo>
                    <a:pt x="841" y="0"/>
                    <a:pt x="443" y="194"/>
                    <a:pt x="189" y="545"/>
                  </a:cubicBezTo>
                  <a:cubicBezTo>
                    <a:pt x="95" y="734"/>
                    <a:pt x="0" y="986"/>
                    <a:pt x="0" y="1238"/>
                  </a:cubicBezTo>
                  <a:cubicBezTo>
                    <a:pt x="0" y="1932"/>
                    <a:pt x="567" y="2467"/>
                    <a:pt x="1229" y="2467"/>
                  </a:cubicBezTo>
                  <a:cubicBezTo>
                    <a:pt x="1765" y="2467"/>
                    <a:pt x="2237" y="2121"/>
                    <a:pt x="2395" y="1616"/>
                  </a:cubicBezTo>
                  <a:cubicBezTo>
                    <a:pt x="2552" y="1081"/>
                    <a:pt x="2363" y="514"/>
                    <a:pt x="1922" y="230"/>
                  </a:cubicBezTo>
                  <a:cubicBezTo>
                    <a:pt x="1718" y="74"/>
                    <a:pt x="1477" y="0"/>
                    <a:pt x="1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9"/>
            <p:cNvSpPr/>
            <p:nvPr/>
          </p:nvSpPr>
          <p:spPr>
            <a:xfrm>
              <a:off x="-42581850" y="2853950"/>
              <a:ext cx="63025" cy="61475"/>
            </a:xfrm>
            <a:custGeom>
              <a:avLst/>
              <a:gdLst/>
              <a:ahLst/>
              <a:cxnLst/>
              <a:rect l="l" t="t" r="r" b="b"/>
              <a:pathLst>
                <a:path w="2521" h="2459" extrusionOk="0">
                  <a:moveTo>
                    <a:pt x="1269" y="860"/>
                  </a:moveTo>
                  <a:cubicBezTo>
                    <a:pt x="1493" y="860"/>
                    <a:pt x="1670" y="1049"/>
                    <a:pt x="1670" y="1260"/>
                  </a:cubicBezTo>
                  <a:cubicBezTo>
                    <a:pt x="1670" y="1481"/>
                    <a:pt x="1576" y="1638"/>
                    <a:pt x="1355" y="1670"/>
                  </a:cubicBezTo>
                  <a:cubicBezTo>
                    <a:pt x="1311" y="1683"/>
                    <a:pt x="1268" y="1689"/>
                    <a:pt x="1227" y="1689"/>
                  </a:cubicBezTo>
                  <a:cubicBezTo>
                    <a:pt x="1063" y="1689"/>
                    <a:pt x="927" y="1588"/>
                    <a:pt x="851" y="1386"/>
                  </a:cubicBezTo>
                  <a:cubicBezTo>
                    <a:pt x="788" y="1166"/>
                    <a:pt x="882" y="945"/>
                    <a:pt x="1135" y="882"/>
                  </a:cubicBezTo>
                  <a:cubicBezTo>
                    <a:pt x="1180" y="867"/>
                    <a:pt x="1225" y="860"/>
                    <a:pt x="1269" y="860"/>
                  </a:cubicBezTo>
                  <a:close/>
                  <a:moveTo>
                    <a:pt x="1261" y="0"/>
                  </a:moveTo>
                  <a:cubicBezTo>
                    <a:pt x="567" y="0"/>
                    <a:pt x="0" y="567"/>
                    <a:pt x="32" y="1229"/>
                  </a:cubicBezTo>
                  <a:cubicBezTo>
                    <a:pt x="32" y="1874"/>
                    <a:pt x="541" y="2459"/>
                    <a:pt x="1208" y="2459"/>
                  </a:cubicBezTo>
                  <a:cubicBezTo>
                    <a:pt x="1226" y="2459"/>
                    <a:pt x="1243" y="2458"/>
                    <a:pt x="1261" y="2458"/>
                  </a:cubicBezTo>
                  <a:cubicBezTo>
                    <a:pt x="1922" y="2458"/>
                    <a:pt x="2521" y="1891"/>
                    <a:pt x="2458" y="1229"/>
                  </a:cubicBezTo>
                  <a:cubicBezTo>
                    <a:pt x="2521" y="567"/>
                    <a:pt x="1954" y="0"/>
                    <a:pt x="12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40" name="Google Shape;340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5570" y="4591375"/>
            <a:ext cx="973084" cy="35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2F3"/>
        </a:solidFill>
        <a:effectLst/>
      </p:bgPr>
    </p:bg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0"/>
          <p:cNvSpPr/>
          <p:nvPr/>
        </p:nvSpPr>
        <p:spPr>
          <a:xfrm>
            <a:off x="-19700" y="4318000"/>
            <a:ext cx="4919700" cy="841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46" name="Google Shape;346;p40"/>
          <p:cNvPicPr preferRelativeResize="0"/>
          <p:nvPr/>
        </p:nvPicPr>
        <p:blipFill rotWithShape="1">
          <a:blip r:embed="rId3">
            <a:alphaModFix/>
          </a:blip>
          <a:srcRect r="46374"/>
          <a:stretch/>
        </p:blipFill>
        <p:spPr>
          <a:xfrm>
            <a:off x="4899975" y="-79925"/>
            <a:ext cx="4266952" cy="5303349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40"/>
          <p:cNvSpPr txBox="1">
            <a:spLocks noGrp="1"/>
          </p:cNvSpPr>
          <p:nvPr>
            <p:ph type="title"/>
          </p:nvPr>
        </p:nvSpPr>
        <p:spPr>
          <a:xfrm>
            <a:off x="790550" y="607450"/>
            <a:ext cx="4464000" cy="687000"/>
          </a:xfrm>
          <a:prstGeom prst="rect">
            <a:avLst/>
          </a:prstGeom>
          <a:solidFill>
            <a:schemeClr val="accent2"/>
          </a:solidFill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2"/>
                </a:solidFill>
              </a:rPr>
              <a:t>    Carreteras</a:t>
            </a:r>
            <a:endParaRPr sz="3600">
              <a:solidFill>
                <a:schemeClr val="dk2"/>
              </a:solidFill>
            </a:endParaRPr>
          </a:p>
        </p:txBody>
      </p:sp>
      <p:sp>
        <p:nvSpPr>
          <p:cNvPr id="348" name="Google Shape;348;p40"/>
          <p:cNvSpPr txBox="1"/>
          <p:nvPr/>
        </p:nvSpPr>
        <p:spPr>
          <a:xfrm>
            <a:off x="790550" y="1621300"/>
            <a:ext cx="3781500" cy="24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lata"/>
              <a:buChar char="●"/>
            </a:pPr>
            <a:r>
              <a:rPr lang="en" sz="1600">
                <a:solidFill>
                  <a:schemeClr val="dk2"/>
                </a:solidFill>
                <a:latin typeface="Alata"/>
                <a:ea typeface="Alata"/>
                <a:cs typeface="Alata"/>
                <a:sym typeface="Alata"/>
              </a:rPr>
              <a:t>500 kms nuevos y mejorados de carreteras primarias</a:t>
            </a:r>
            <a:endParaRPr sz="1600">
              <a:solidFill>
                <a:schemeClr val="dk2"/>
              </a:solidFill>
              <a:latin typeface="Alata"/>
              <a:ea typeface="Alata"/>
              <a:cs typeface="Alata"/>
              <a:sym typeface="Alat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lata"/>
              <a:buChar char="●"/>
            </a:pPr>
            <a:r>
              <a:rPr lang="en" sz="1600">
                <a:solidFill>
                  <a:schemeClr val="dk2"/>
                </a:solidFill>
                <a:latin typeface="Alata"/>
                <a:ea typeface="Alata"/>
                <a:cs typeface="Alata"/>
                <a:sym typeface="Alata"/>
              </a:rPr>
              <a:t>1820 kms nuevos y mejorados de carreteras secundarias</a:t>
            </a:r>
            <a:endParaRPr sz="1600">
              <a:solidFill>
                <a:schemeClr val="dk2"/>
              </a:solidFill>
              <a:latin typeface="Alata"/>
              <a:ea typeface="Alata"/>
              <a:cs typeface="Alata"/>
              <a:sym typeface="Alat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lata"/>
              <a:buChar char="●"/>
            </a:pPr>
            <a:r>
              <a:rPr lang="en" sz="1600">
                <a:solidFill>
                  <a:schemeClr val="dk2"/>
                </a:solidFill>
                <a:latin typeface="Alata"/>
                <a:ea typeface="Alata"/>
                <a:cs typeface="Alata"/>
                <a:sym typeface="Alata"/>
              </a:rPr>
              <a:t>1500 kms nuevos y mejorados de caminos rurales</a:t>
            </a:r>
            <a:endParaRPr sz="1600">
              <a:solidFill>
                <a:schemeClr val="dk2"/>
              </a:solidFill>
              <a:latin typeface="Alata"/>
              <a:ea typeface="Alata"/>
              <a:cs typeface="Alata"/>
              <a:sym typeface="Alat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lata"/>
              <a:buChar char="●"/>
            </a:pPr>
            <a:r>
              <a:rPr lang="en" sz="1600">
                <a:solidFill>
                  <a:schemeClr val="dk2"/>
                </a:solidFill>
                <a:latin typeface="Alata"/>
                <a:ea typeface="Alata"/>
                <a:cs typeface="Alata"/>
                <a:sym typeface="Alata"/>
              </a:rPr>
              <a:t>Programa de mantenimiento del 100% de la red vial registrada.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349" name="Google Shape;349;p40"/>
          <p:cNvSpPr txBox="1"/>
          <p:nvPr/>
        </p:nvSpPr>
        <p:spPr>
          <a:xfrm>
            <a:off x="-4959375" y="1927375"/>
            <a:ext cx="4169700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2"/>
                </a:solidFill>
                <a:latin typeface="Alata"/>
                <a:ea typeface="Alata"/>
                <a:cs typeface="Alata"/>
                <a:sym typeface="Alata"/>
              </a:rPr>
              <a:t>Infraestructura para el Desarrollo Humano</a:t>
            </a:r>
            <a:endParaRPr sz="1500">
              <a:solidFill>
                <a:schemeClr val="dk2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350" name="Google Shape;350;p40"/>
          <p:cNvSpPr txBox="1"/>
          <p:nvPr/>
        </p:nvSpPr>
        <p:spPr>
          <a:xfrm>
            <a:off x="501675" y="4490050"/>
            <a:ext cx="4398300" cy="4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INVERSIÓN: Q27.1 MILLARDOS</a:t>
            </a:r>
            <a:endParaRPr sz="15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1" name="Google Shape;351;p40"/>
          <p:cNvSpPr txBox="1"/>
          <p:nvPr/>
        </p:nvSpPr>
        <p:spPr>
          <a:xfrm>
            <a:off x="5997325" y="4587300"/>
            <a:ext cx="2954100" cy="5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Autopista CA-9 Sur,</a:t>
            </a:r>
            <a:r>
              <a:rPr lang="en" sz="1100">
                <a:solidFill>
                  <a:schemeClr val="dk1"/>
                </a:solidFill>
                <a:uFill>
                  <a:noFill/>
                </a:uFill>
                <a:latin typeface="Alata"/>
                <a:ea typeface="Alata"/>
                <a:cs typeface="Alata"/>
                <a:sym typeface="Alat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Villa Nueva</a:t>
            </a:r>
            <a:r>
              <a:rPr lang="en" sz="11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,</a:t>
            </a:r>
            <a:r>
              <a:rPr lang="en" sz="1100">
                <a:solidFill>
                  <a:schemeClr val="dk1"/>
                </a:solidFill>
                <a:uFill>
                  <a:noFill/>
                </a:uFill>
                <a:latin typeface="Alata"/>
                <a:ea typeface="Alata"/>
                <a:cs typeface="Alata"/>
                <a:sym typeface="Alat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Guatemala</a:t>
            </a:r>
            <a:r>
              <a:rPr lang="en" sz="11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.</a:t>
            </a:r>
            <a:endParaRPr sz="120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  <a:p>
            <a:pPr marL="0" lvl="0" indent="0" algn="just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352" name="Google Shape;352;p40"/>
          <p:cNvSpPr txBox="1"/>
          <p:nvPr/>
        </p:nvSpPr>
        <p:spPr>
          <a:xfrm>
            <a:off x="6845300" y="-546100"/>
            <a:ext cx="5515200" cy="40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3" name="Google Shape;353;p40">
            <a:hlinkClick r:id="" action="ppaction://hlinkshowjump?jump=firstslide"/>
          </p:cNvPr>
          <p:cNvSpPr/>
          <p:nvPr/>
        </p:nvSpPr>
        <p:spPr>
          <a:xfrm>
            <a:off x="4551975" y="604500"/>
            <a:ext cx="696000" cy="687000"/>
          </a:xfrm>
          <a:prstGeom prst="roundRect">
            <a:avLst>
              <a:gd name="adj" fmla="val 0"/>
            </a:avLst>
          </a:prstGeom>
          <a:solidFill>
            <a:srgbClr val="002A35"/>
          </a:solidFill>
          <a:ln>
            <a:noFill/>
          </a:ln>
          <a:effectLst>
            <a:outerShdw blurRad="57150" dist="19050" algn="bl" rotWithShape="0">
              <a:srgbClr val="002A35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40"/>
          <p:cNvSpPr/>
          <p:nvPr/>
        </p:nvSpPr>
        <p:spPr>
          <a:xfrm>
            <a:off x="4722710" y="771220"/>
            <a:ext cx="354527" cy="353557"/>
          </a:xfrm>
          <a:custGeom>
            <a:avLst/>
            <a:gdLst/>
            <a:ahLst/>
            <a:cxnLst/>
            <a:rect l="l" t="t" r="r" b="b"/>
            <a:pathLst>
              <a:path w="11689" h="11657" extrusionOk="0">
                <a:moveTo>
                  <a:pt x="5829" y="725"/>
                </a:moveTo>
                <a:cubicBezTo>
                  <a:pt x="6112" y="725"/>
                  <a:pt x="6333" y="882"/>
                  <a:pt x="6427" y="1134"/>
                </a:cubicBezTo>
                <a:lnTo>
                  <a:pt x="6774" y="2080"/>
                </a:lnTo>
                <a:lnTo>
                  <a:pt x="4915" y="2080"/>
                </a:lnTo>
                <a:lnTo>
                  <a:pt x="5262" y="1134"/>
                </a:lnTo>
                <a:cubicBezTo>
                  <a:pt x="5356" y="882"/>
                  <a:pt x="5577" y="725"/>
                  <a:pt x="5829" y="725"/>
                </a:cubicBezTo>
                <a:close/>
                <a:moveTo>
                  <a:pt x="7058" y="2773"/>
                </a:moveTo>
                <a:lnTo>
                  <a:pt x="7782" y="4852"/>
                </a:lnTo>
                <a:lnTo>
                  <a:pt x="3970" y="4852"/>
                </a:lnTo>
                <a:lnTo>
                  <a:pt x="4695" y="2773"/>
                </a:lnTo>
                <a:close/>
                <a:moveTo>
                  <a:pt x="8003" y="5514"/>
                </a:moveTo>
                <a:lnTo>
                  <a:pt x="8759" y="7624"/>
                </a:lnTo>
                <a:lnTo>
                  <a:pt x="2962" y="7624"/>
                </a:lnTo>
                <a:lnTo>
                  <a:pt x="3687" y="5514"/>
                </a:lnTo>
                <a:close/>
                <a:moveTo>
                  <a:pt x="8979" y="8286"/>
                </a:moveTo>
                <a:lnTo>
                  <a:pt x="9452" y="9672"/>
                </a:lnTo>
                <a:lnTo>
                  <a:pt x="2206" y="9672"/>
                </a:lnTo>
                <a:lnTo>
                  <a:pt x="2710" y="8286"/>
                </a:lnTo>
                <a:close/>
                <a:moveTo>
                  <a:pt x="10649" y="10334"/>
                </a:moveTo>
                <a:cubicBezTo>
                  <a:pt x="10838" y="10334"/>
                  <a:pt x="10996" y="10491"/>
                  <a:pt x="10996" y="10680"/>
                </a:cubicBezTo>
                <a:lnTo>
                  <a:pt x="10996" y="10995"/>
                </a:lnTo>
                <a:lnTo>
                  <a:pt x="662" y="10995"/>
                </a:lnTo>
                <a:lnTo>
                  <a:pt x="662" y="10680"/>
                </a:lnTo>
                <a:cubicBezTo>
                  <a:pt x="662" y="10491"/>
                  <a:pt x="820" y="10334"/>
                  <a:pt x="1040" y="10334"/>
                </a:cubicBezTo>
                <a:close/>
                <a:moveTo>
                  <a:pt x="5829" y="0"/>
                </a:moveTo>
                <a:cubicBezTo>
                  <a:pt x="5262" y="0"/>
                  <a:pt x="4758" y="378"/>
                  <a:pt x="4600" y="882"/>
                </a:cubicBezTo>
                <a:cubicBezTo>
                  <a:pt x="4474" y="1260"/>
                  <a:pt x="1670" y="9231"/>
                  <a:pt x="1481" y="9609"/>
                </a:cubicBezTo>
                <a:lnTo>
                  <a:pt x="1040" y="9609"/>
                </a:lnTo>
                <a:cubicBezTo>
                  <a:pt x="473" y="9609"/>
                  <a:pt x="0" y="10082"/>
                  <a:pt x="0" y="10649"/>
                </a:cubicBezTo>
                <a:lnTo>
                  <a:pt x="0" y="11310"/>
                </a:lnTo>
                <a:cubicBezTo>
                  <a:pt x="0" y="11499"/>
                  <a:pt x="158" y="11657"/>
                  <a:pt x="347" y="11657"/>
                </a:cubicBezTo>
                <a:lnTo>
                  <a:pt x="11342" y="11657"/>
                </a:lnTo>
                <a:cubicBezTo>
                  <a:pt x="11531" y="11657"/>
                  <a:pt x="11689" y="11499"/>
                  <a:pt x="11689" y="11310"/>
                </a:cubicBezTo>
                <a:lnTo>
                  <a:pt x="11689" y="10680"/>
                </a:lnTo>
                <a:cubicBezTo>
                  <a:pt x="11689" y="10082"/>
                  <a:pt x="11216" y="9609"/>
                  <a:pt x="10618" y="9609"/>
                </a:cubicBezTo>
                <a:lnTo>
                  <a:pt x="10145" y="9609"/>
                </a:lnTo>
                <a:cubicBezTo>
                  <a:pt x="9988" y="9231"/>
                  <a:pt x="7184" y="1229"/>
                  <a:pt x="7058" y="882"/>
                </a:cubicBezTo>
                <a:cubicBezTo>
                  <a:pt x="6837" y="378"/>
                  <a:pt x="6396" y="0"/>
                  <a:pt x="58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55" name="Google Shape;355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50370" y="342900"/>
            <a:ext cx="973084" cy="35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C5E8"/>
        </a:solidFill>
        <a:effectLst/>
      </p:bgPr>
    </p:bg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Google Shape;360;p41"/>
          <p:cNvPicPr preferRelativeResize="0"/>
          <p:nvPr/>
        </p:nvPicPr>
        <p:blipFill rotWithShape="1">
          <a:blip r:embed="rId3">
            <a:alphaModFix/>
          </a:blip>
          <a:srcRect r="8374"/>
          <a:stretch/>
        </p:blipFill>
        <p:spPr>
          <a:xfrm>
            <a:off x="886737" y="0"/>
            <a:ext cx="7370525" cy="4524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1" name="Google Shape;361;p41"/>
          <p:cNvGrpSpPr/>
          <p:nvPr/>
        </p:nvGrpSpPr>
        <p:grpSpPr>
          <a:xfrm>
            <a:off x="0" y="4524800"/>
            <a:ext cx="9144000" cy="618600"/>
            <a:chOff x="0" y="4524800"/>
            <a:chExt cx="9144000" cy="618600"/>
          </a:xfrm>
        </p:grpSpPr>
        <p:sp>
          <p:nvSpPr>
            <p:cNvPr id="362" name="Google Shape;362;p41"/>
            <p:cNvSpPr/>
            <p:nvPr/>
          </p:nvSpPr>
          <p:spPr>
            <a:xfrm>
              <a:off x="0" y="4524800"/>
              <a:ext cx="9144000" cy="618600"/>
            </a:xfrm>
            <a:prstGeom prst="rect">
              <a:avLst/>
            </a:prstGeom>
            <a:solidFill>
              <a:srgbClr val="027896"/>
            </a:solidFill>
            <a:ln w="9525" cap="flat" cmpd="sng">
              <a:solidFill>
                <a:srgbClr val="0051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63" name="Google Shape;363;p41"/>
            <p:cNvSpPr txBox="1"/>
            <p:nvPr/>
          </p:nvSpPr>
          <p:spPr>
            <a:xfrm>
              <a:off x="6338575" y="4691150"/>
              <a:ext cx="26529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  <a:latin typeface="Alata"/>
                  <a:ea typeface="Alata"/>
                  <a:cs typeface="Alata"/>
                  <a:sym typeface="Alata"/>
                </a:rPr>
                <a:t>Infraestructura para la vida digna</a:t>
              </a:r>
              <a:endParaRPr sz="1200">
                <a:solidFill>
                  <a:srgbClr val="FFFFFF"/>
                </a:solidFill>
                <a:latin typeface="Alata"/>
                <a:ea typeface="Alata"/>
                <a:cs typeface="Alata"/>
                <a:sym typeface="Alata"/>
              </a:endParaRPr>
            </a:p>
          </p:txBody>
        </p:sp>
        <p:pic>
          <p:nvPicPr>
            <p:cNvPr id="364" name="Google Shape;364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75575" y="4558038"/>
              <a:ext cx="1519605" cy="5521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5" name="Google Shape;365;p41"/>
          <p:cNvSpPr txBox="1"/>
          <p:nvPr/>
        </p:nvSpPr>
        <p:spPr>
          <a:xfrm>
            <a:off x="1617200" y="567825"/>
            <a:ext cx="2230200" cy="7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dk1"/>
                </a:solidFill>
                <a:highlight>
                  <a:schemeClr val="accent1"/>
                </a:highlight>
                <a:latin typeface="Open Sans"/>
                <a:ea typeface="Open Sans"/>
                <a:cs typeface="Open Sans"/>
                <a:sym typeface="Open Sans"/>
              </a:rPr>
              <a:t>CARRETERA</a:t>
            </a:r>
            <a:endParaRPr sz="2700" b="1">
              <a:solidFill>
                <a:schemeClr val="dk1"/>
              </a:solidFill>
              <a:highlight>
                <a:schemeClr val="accen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dk1"/>
                </a:solidFill>
                <a:highlight>
                  <a:schemeClr val="accent1"/>
                </a:highlight>
                <a:latin typeface="Open Sans"/>
                <a:ea typeface="Open Sans"/>
                <a:cs typeface="Open Sans"/>
                <a:sym typeface="Open Sans"/>
              </a:rPr>
              <a:t>2018</a:t>
            </a:r>
            <a:endParaRPr sz="2700" b="1">
              <a:solidFill>
                <a:schemeClr val="dk1"/>
              </a:solidFill>
              <a:highlight>
                <a:schemeClr val="accent1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C5E8"/>
        </a:solidFill>
        <a:effectLst/>
      </p:bgPr>
    </p:bg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370;p42"/>
          <p:cNvPicPr preferRelativeResize="0"/>
          <p:nvPr/>
        </p:nvPicPr>
        <p:blipFill rotWithShape="1">
          <a:blip r:embed="rId3">
            <a:alphaModFix/>
          </a:blip>
          <a:srcRect r="8374"/>
          <a:stretch/>
        </p:blipFill>
        <p:spPr>
          <a:xfrm>
            <a:off x="886725" y="0"/>
            <a:ext cx="7370549" cy="4524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1" name="Google Shape;371;p42"/>
          <p:cNvGrpSpPr/>
          <p:nvPr/>
        </p:nvGrpSpPr>
        <p:grpSpPr>
          <a:xfrm>
            <a:off x="0" y="4524800"/>
            <a:ext cx="9144000" cy="618600"/>
            <a:chOff x="0" y="4524800"/>
            <a:chExt cx="9144000" cy="618600"/>
          </a:xfrm>
        </p:grpSpPr>
        <p:sp>
          <p:nvSpPr>
            <p:cNvPr id="372" name="Google Shape;372;p42"/>
            <p:cNvSpPr/>
            <p:nvPr/>
          </p:nvSpPr>
          <p:spPr>
            <a:xfrm>
              <a:off x="0" y="4524800"/>
              <a:ext cx="9144000" cy="618600"/>
            </a:xfrm>
            <a:prstGeom prst="rect">
              <a:avLst/>
            </a:prstGeom>
            <a:solidFill>
              <a:srgbClr val="027896"/>
            </a:solidFill>
            <a:ln w="9525" cap="flat" cmpd="sng">
              <a:solidFill>
                <a:srgbClr val="0051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73" name="Google Shape;373;p42"/>
            <p:cNvSpPr txBox="1"/>
            <p:nvPr/>
          </p:nvSpPr>
          <p:spPr>
            <a:xfrm>
              <a:off x="6338575" y="4691150"/>
              <a:ext cx="26529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  <a:latin typeface="Alata"/>
                  <a:ea typeface="Alata"/>
                  <a:cs typeface="Alata"/>
                  <a:sym typeface="Alata"/>
                </a:rPr>
                <a:t>Infraestructura para la vida digna</a:t>
              </a:r>
              <a:endParaRPr sz="1200">
                <a:solidFill>
                  <a:srgbClr val="FFFFFF"/>
                </a:solidFill>
                <a:latin typeface="Alata"/>
                <a:ea typeface="Alata"/>
                <a:cs typeface="Alata"/>
                <a:sym typeface="Alata"/>
              </a:endParaRPr>
            </a:p>
          </p:txBody>
        </p:sp>
        <p:pic>
          <p:nvPicPr>
            <p:cNvPr id="374" name="Google Shape;374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75575" y="4558038"/>
              <a:ext cx="1519605" cy="5521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75" name="Google Shape;375;p42"/>
          <p:cNvSpPr txBox="1"/>
          <p:nvPr/>
        </p:nvSpPr>
        <p:spPr>
          <a:xfrm>
            <a:off x="1617200" y="567825"/>
            <a:ext cx="2230200" cy="7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dk1"/>
                </a:solidFill>
                <a:highlight>
                  <a:schemeClr val="accent1"/>
                </a:highlight>
                <a:latin typeface="Open Sans"/>
                <a:ea typeface="Open Sans"/>
                <a:cs typeface="Open Sans"/>
                <a:sym typeface="Open Sans"/>
              </a:rPr>
              <a:t>CARRETERA</a:t>
            </a:r>
            <a:endParaRPr sz="2700" b="1">
              <a:solidFill>
                <a:schemeClr val="dk1"/>
              </a:solidFill>
              <a:highlight>
                <a:schemeClr val="accen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dk1"/>
                </a:solidFill>
                <a:highlight>
                  <a:schemeClr val="accent1"/>
                </a:highlight>
                <a:latin typeface="Open Sans"/>
                <a:ea typeface="Open Sans"/>
                <a:cs typeface="Open Sans"/>
                <a:sym typeface="Open Sans"/>
              </a:rPr>
              <a:t>2028</a:t>
            </a:r>
            <a:endParaRPr sz="2700" b="1">
              <a:solidFill>
                <a:schemeClr val="dk1"/>
              </a:solidFill>
              <a:highlight>
                <a:schemeClr val="accen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chemeClr val="dk1"/>
              </a:solidFill>
              <a:highlight>
                <a:schemeClr val="accen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dk1"/>
                </a:solidFill>
                <a:highlight>
                  <a:schemeClr val="accent1"/>
                </a:highlight>
                <a:latin typeface="Open Sans"/>
                <a:ea typeface="Open Sans"/>
                <a:cs typeface="Open Sans"/>
                <a:sym typeface="Open Sans"/>
              </a:rPr>
              <a:t>PRIMARIAS</a:t>
            </a:r>
            <a:endParaRPr sz="2700" b="1">
              <a:solidFill>
                <a:schemeClr val="dk1"/>
              </a:solidFill>
              <a:highlight>
                <a:schemeClr val="accent1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C5E8"/>
        </a:solidFill>
        <a:effectLst/>
      </p:bgPr>
    </p:bg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Google Shape;380;p43"/>
          <p:cNvPicPr preferRelativeResize="0"/>
          <p:nvPr/>
        </p:nvPicPr>
        <p:blipFill rotWithShape="1">
          <a:blip r:embed="rId3">
            <a:alphaModFix/>
          </a:blip>
          <a:srcRect r="8223"/>
          <a:stretch/>
        </p:blipFill>
        <p:spPr>
          <a:xfrm>
            <a:off x="880725" y="0"/>
            <a:ext cx="7382549" cy="4524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1" name="Google Shape;381;p43"/>
          <p:cNvGrpSpPr/>
          <p:nvPr/>
        </p:nvGrpSpPr>
        <p:grpSpPr>
          <a:xfrm>
            <a:off x="0" y="4524800"/>
            <a:ext cx="9144000" cy="618600"/>
            <a:chOff x="0" y="4524800"/>
            <a:chExt cx="9144000" cy="618600"/>
          </a:xfrm>
        </p:grpSpPr>
        <p:sp>
          <p:nvSpPr>
            <p:cNvPr id="382" name="Google Shape;382;p43"/>
            <p:cNvSpPr/>
            <p:nvPr/>
          </p:nvSpPr>
          <p:spPr>
            <a:xfrm>
              <a:off x="0" y="4524800"/>
              <a:ext cx="9144000" cy="618600"/>
            </a:xfrm>
            <a:prstGeom prst="rect">
              <a:avLst/>
            </a:prstGeom>
            <a:solidFill>
              <a:srgbClr val="027896"/>
            </a:solidFill>
            <a:ln w="9525" cap="flat" cmpd="sng">
              <a:solidFill>
                <a:srgbClr val="0051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83" name="Google Shape;383;p43"/>
            <p:cNvSpPr txBox="1"/>
            <p:nvPr/>
          </p:nvSpPr>
          <p:spPr>
            <a:xfrm>
              <a:off x="6338575" y="4691150"/>
              <a:ext cx="26529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  <a:latin typeface="Alata"/>
                  <a:ea typeface="Alata"/>
                  <a:cs typeface="Alata"/>
                  <a:sym typeface="Alata"/>
                </a:rPr>
                <a:t>Infraestructura para la vida digna</a:t>
              </a:r>
              <a:endParaRPr sz="1200">
                <a:solidFill>
                  <a:srgbClr val="FFFFFF"/>
                </a:solidFill>
                <a:latin typeface="Alata"/>
                <a:ea typeface="Alata"/>
                <a:cs typeface="Alata"/>
                <a:sym typeface="Alata"/>
              </a:endParaRPr>
            </a:p>
          </p:txBody>
        </p:sp>
        <p:pic>
          <p:nvPicPr>
            <p:cNvPr id="384" name="Google Shape;384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75575" y="4558038"/>
              <a:ext cx="1519605" cy="5521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85" name="Google Shape;385;p43"/>
          <p:cNvSpPr txBox="1"/>
          <p:nvPr/>
        </p:nvSpPr>
        <p:spPr>
          <a:xfrm>
            <a:off x="1617200" y="567825"/>
            <a:ext cx="2230200" cy="7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dk1"/>
                </a:solidFill>
                <a:highlight>
                  <a:schemeClr val="accent1"/>
                </a:highlight>
                <a:latin typeface="Open Sans"/>
                <a:ea typeface="Open Sans"/>
                <a:cs typeface="Open Sans"/>
                <a:sym typeface="Open Sans"/>
              </a:rPr>
              <a:t>CARRETERA</a:t>
            </a:r>
            <a:endParaRPr sz="2700" b="1">
              <a:solidFill>
                <a:schemeClr val="dk1"/>
              </a:solidFill>
              <a:highlight>
                <a:schemeClr val="accen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dk1"/>
                </a:solidFill>
                <a:highlight>
                  <a:schemeClr val="accent1"/>
                </a:highlight>
                <a:latin typeface="Open Sans"/>
                <a:ea typeface="Open Sans"/>
                <a:cs typeface="Open Sans"/>
                <a:sym typeface="Open Sans"/>
              </a:rPr>
              <a:t>2028</a:t>
            </a:r>
            <a:endParaRPr sz="2700" b="1">
              <a:solidFill>
                <a:schemeClr val="dk1"/>
              </a:solidFill>
              <a:highlight>
                <a:schemeClr val="accen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chemeClr val="dk1"/>
              </a:solidFill>
              <a:highlight>
                <a:schemeClr val="accen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dk1"/>
                </a:solidFill>
                <a:highlight>
                  <a:schemeClr val="accent1"/>
                </a:highlight>
                <a:latin typeface="Open Sans"/>
                <a:ea typeface="Open Sans"/>
                <a:cs typeface="Open Sans"/>
                <a:sym typeface="Open Sans"/>
              </a:rPr>
              <a:t>SECUNDARIAS</a:t>
            </a:r>
            <a:endParaRPr sz="2200" b="1">
              <a:solidFill>
                <a:schemeClr val="dk1"/>
              </a:solidFill>
              <a:highlight>
                <a:schemeClr val="accent1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C5E8"/>
        </a:solidFill>
        <a:effectLst/>
      </p:bgPr>
    </p:bg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0" name="Google Shape;390;p44"/>
          <p:cNvGrpSpPr/>
          <p:nvPr/>
        </p:nvGrpSpPr>
        <p:grpSpPr>
          <a:xfrm>
            <a:off x="0" y="4524800"/>
            <a:ext cx="9144000" cy="618600"/>
            <a:chOff x="0" y="4524800"/>
            <a:chExt cx="9144000" cy="618600"/>
          </a:xfrm>
        </p:grpSpPr>
        <p:sp>
          <p:nvSpPr>
            <p:cNvPr id="391" name="Google Shape;391;p44"/>
            <p:cNvSpPr/>
            <p:nvPr/>
          </p:nvSpPr>
          <p:spPr>
            <a:xfrm>
              <a:off x="0" y="4524800"/>
              <a:ext cx="9144000" cy="618600"/>
            </a:xfrm>
            <a:prstGeom prst="rect">
              <a:avLst/>
            </a:prstGeom>
            <a:solidFill>
              <a:srgbClr val="027896"/>
            </a:solidFill>
            <a:ln w="9525" cap="flat" cmpd="sng">
              <a:solidFill>
                <a:srgbClr val="0051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92" name="Google Shape;392;p44"/>
            <p:cNvSpPr txBox="1"/>
            <p:nvPr/>
          </p:nvSpPr>
          <p:spPr>
            <a:xfrm>
              <a:off x="6338575" y="4691150"/>
              <a:ext cx="26529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  <a:latin typeface="Alata"/>
                  <a:ea typeface="Alata"/>
                  <a:cs typeface="Alata"/>
                  <a:sym typeface="Alata"/>
                </a:rPr>
                <a:t>Infraestructura para la vida digna</a:t>
              </a:r>
              <a:endParaRPr sz="1200">
                <a:solidFill>
                  <a:srgbClr val="FFFFFF"/>
                </a:solidFill>
                <a:latin typeface="Alata"/>
                <a:ea typeface="Alata"/>
                <a:cs typeface="Alata"/>
                <a:sym typeface="Alata"/>
              </a:endParaRPr>
            </a:p>
          </p:txBody>
        </p:sp>
        <p:pic>
          <p:nvPicPr>
            <p:cNvPr id="393" name="Google Shape;393;p4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75575" y="4558038"/>
              <a:ext cx="1519605" cy="5521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94" name="Google Shape;394;p44"/>
          <p:cNvPicPr preferRelativeResize="0"/>
          <p:nvPr/>
        </p:nvPicPr>
        <p:blipFill rotWithShape="1">
          <a:blip r:embed="rId4">
            <a:alphaModFix/>
          </a:blip>
          <a:srcRect r="8012"/>
          <a:stretch/>
        </p:blipFill>
        <p:spPr>
          <a:xfrm>
            <a:off x="872213" y="0"/>
            <a:ext cx="7399574" cy="4524800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44"/>
          <p:cNvSpPr txBox="1"/>
          <p:nvPr/>
        </p:nvSpPr>
        <p:spPr>
          <a:xfrm>
            <a:off x="1617200" y="567825"/>
            <a:ext cx="2230200" cy="7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dk1"/>
                </a:solidFill>
                <a:highlight>
                  <a:schemeClr val="accent1"/>
                </a:highlight>
                <a:latin typeface="Open Sans"/>
                <a:ea typeface="Open Sans"/>
                <a:cs typeface="Open Sans"/>
                <a:sym typeface="Open Sans"/>
              </a:rPr>
              <a:t>CARRETERA</a:t>
            </a:r>
            <a:endParaRPr sz="2700" b="1">
              <a:solidFill>
                <a:schemeClr val="dk1"/>
              </a:solidFill>
              <a:highlight>
                <a:schemeClr val="accen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dk1"/>
                </a:solidFill>
                <a:highlight>
                  <a:schemeClr val="accent1"/>
                </a:highlight>
                <a:latin typeface="Open Sans"/>
                <a:ea typeface="Open Sans"/>
                <a:cs typeface="Open Sans"/>
                <a:sym typeface="Open Sans"/>
              </a:rPr>
              <a:t>2028</a:t>
            </a:r>
            <a:endParaRPr sz="2700" b="1">
              <a:solidFill>
                <a:schemeClr val="dk1"/>
              </a:solidFill>
              <a:highlight>
                <a:schemeClr val="accen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chemeClr val="dk1"/>
              </a:solidFill>
              <a:highlight>
                <a:schemeClr val="accen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dk1"/>
                </a:solidFill>
                <a:highlight>
                  <a:schemeClr val="accent1"/>
                </a:highlight>
                <a:latin typeface="Open Sans"/>
                <a:ea typeface="Open Sans"/>
                <a:cs typeface="Open Sans"/>
                <a:sym typeface="Open Sans"/>
              </a:rPr>
              <a:t>CAMINOS </a:t>
            </a:r>
            <a:endParaRPr sz="2200" b="1">
              <a:solidFill>
                <a:schemeClr val="dk1"/>
              </a:solidFill>
              <a:highlight>
                <a:schemeClr val="accen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dk1"/>
                </a:solidFill>
                <a:highlight>
                  <a:schemeClr val="accent1"/>
                </a:highlight>
                <a:latin typeface="Open Sans"/>
                <a:ea typeface="Open Sans"/>
                <a:cs typeface="Open Sans"/>
                <a:sym typeface="Open Sans"/>
              </a:rPr>
              <a:t>RURALES</a:t>
            </a:r>
            <a:endParaRPr sz="2200" b="1">
              <a:solidFill>
                <a:schemeClr val="dk1"/>
              </a:solidFill>
              <a:highlight>
                <a:schemeClr val="accent1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2F3"/>
        </a:solidFill>
        <a:effectLst/>
      </p:bgPr>
    </p:bg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Google Shape;400;p45"/>
          <p:cNvPicPr preferRelativeResize="0"/>
          <p:nvPr/>
        </p:nvPicPr>
        <p:blipFill rotWithShape="1">
          <a:blip r:embed="rId3">
            <a:alphaModFix/>
          </a:blip>
          <a:srcRect l="7055" t="1450" r="31595" b="-13045"/>
          <a:stretch/>
        </p:blipFill>
        <p:spPr>
          <a:xfrm>
            <a:off x="4899975" y="0"/>
            <a:ext cx="424402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45"/>
          <p:cNvSpPr/>
          <p:nvPr/>
        </p:nvSpPr>
        <p:spPr>
          <a:xfrm>
            <a:off x="-709750" y="-1863625"/>
            <a:ext cx="5391300" cy="5817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2" name="Google Shape;402;p45"/>
          <p:cNvSpPr txBox="1">
            <a:spLocks noGrp="1"/>
          </p:cNvSpPr>
          <p:nvPr>
            <p:ph type="title"/>
          </p:nvPr>
        </p:nvSpPr>
        <p:spPr>
          <a:xfrm>
            <a:off x="550000" y="1386050"/>
            <a:ext cx="3793500" cy="20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accent1"/>
                </a:solidFill>
              </a:rPr>
              <a:t>Guatemala tiene un futuro muy prometedor, si trabajamos juntos y para el bien de todos y cada uno de los guatemaltecos.</a:t>
            </a:r>
            <a:endParaRPr sz="2200">
              <a:solidFill>
                <a:schemeClr val="accent1"/>
              </a:solidFill>
            </a:endParaRPr>
          </a:p>
        </p:txBody>
      </p:sp>
      <p:sp>
        <p:nvSpPr>
          <p:cNvPr id="403" name="Google Shape;403;p45"/>
          <p:cNvSpPr txBox="1"/>
          <p:nvPr/>
        </p:nvSpPr>
        <p:spPr>
          <a:xfrm>
            <a:off x="7610475" y="4213100"/>
            <a:ext cx="3000000" cy="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Foto: World Remit</a:t>
            </a:r>
            <a:endParaRPr sz="120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grpSp>
        <p:nvGrpSpPr>
          <p:cNvPr id="404" name="Google Shape;404;p45"/>
          <p:cNvGrpSpPr/>
          <p:nvPr/>
        </p:nvGrpSpPr>
        <p:grpSpPr>
          <a:xfrm>
            <a:off x="0" y="4524800"/>
            <a:ext cx="9144000" cy="618600"/>
            <a:chOff x="0" y="4524800"/>
            <a:chExt cx="9144000" cy="618600"/>
          </a:xfrm>
        </p:grpSpPr>
        <p:sp>
          <p:nvSpPr>
            <p:cNvPr id="405" name="Google Shape;405;p45"/>
            <p:cNvSpPr/>
            <p:nvPr/>
          </p:nvSpPr>
          <p:spPr>
            <a:xfrm>
              <a:off x="0" y="4524800"/>
              <a:ext cx="9144000" cy="618600"/>
            </a:xfrm>
            <a:prstGeom prst="rect">
              <a:avLst/>
            </a:prstGeom>
            <a:solidFill>
              <a:srgbClr val="027896"/>
            </a:solidFill>
            <a:ln w="9525" cap="flat" cmpd="sng">
              <a:solidFill>
                <a:srgbClr val="0051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06" name="Google Shape;406;p45"/>
            <p:cNvSpPr txBox="1"/>
            <p:nvPr/>
          </p:nvSpPr>
          <p:spPr>
            <a:xfrm>
              <a:off x="6338575" y="4691150"/>
              <a:ext cx="26529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  <a:latin typeface="Alata"/>
                  <a:ea typeface="Alata"/>
                  <a:cs typeface="Alata"/>
                  <a:sym typeface="Alata"/>
                </a:rPr>
                <a:t>Estado de Derecho</a:t>
              </a:r>
              <a:endParaRPr sz="1200">
                <a:solidFill>
                  <a:srgbClr val="FFFFFF"/>
                </a:solidFill>
                <a:latin typeface="Alata"/>
                <a:ea typeface="Alata"/>
                <a:cs typeface="Alata"/>
                <a:sym typeface="Alata"/>
              </a:endParaRPr>
            </a:p>
          </p:txBody>
        </p:sp>
        <p:pic>
          <p:nvPicPr>
            <p:cNvPr id="407" name="Google Shape;407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75575" y="4558038"/>
              <a:ext cx="1519605" cy="5521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2F3"/>
        </a:solidFill>
        <a:effectLst/>
      </p:bgPr>
    </p:bg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Google Shape;412;p46"/>
          <p:cNvPicPr preferRelativeResize="0"/>
          <p:nvPr/>
        </p:nvPicPr>
        <p:blipFill rotWithShape="1">
          <a:blip r:embed="rId3">
            <a:alphaModFix/>
          </a:blip>
          <a:srcRect t="18692" b="-1625"/>
          <a:stretch/>
        </p:blipFill>
        <p:spPr>
          <a:xfrm>
            <a:off x="-164800" y="-16051"/>
            <a:ext cx="930875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46"/>
          <p:cNvSpPr txBox="1"/>
          <p:nvPr/>
        </p:nvSpPr>
        <p:spPr>
          <a:xfrm>
            <a:off x="7419975" y="133350"/>
            <a:ext cx="3000000" cy="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Foto: Actualidad UVG</a:t>
            </a:r>
            <a:endParaRPr sz="120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grpSp>
        <p:nvGrpSpPr>
          <p:cNvPr id="414" name="Google Shape;414;p46"/>
          <p:cNvGrpSpPr/>
          <p:nvPr/>
        </p:nvGrpSpPr>
        <p:grpSpPr>
          <a:xfrm>
            <a:off x="0" y="4524800"/>
            <a:ext cx="9144000" cy="618600"/>
            <a:chOff x="0" y="4524800"/>
            <a:chExt cx="9144000" cy="618600"/>
          </a:xfrm>
        </p:grpSpPr>
        <p:sp>
          <p:nvSpPr>
            <p:cNvPr id="415" name="Google Shape;415;p46"/>
            <p:cNvSpPr/>
            <p:nvPr/>
          </p:nvSpPr>
          <p:spPr>
            <a:xfrm>
              <a:off x="0" y="4524800"/>
              <a:ext cx="9144000" cy="618600"/>
            </a:xfrm>
            <a:prstGeom prst="rect">
              <a:avLst/>
            </a:prstGeom>
            <a:solidFill>
              <a:srgbClr val="027896"/>
            </a:solidFill>
            <a:ln w="9525" cap="flat" cmpd="sng">
              <a:solidFill>
                <a:srgbClr val="0051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416" name="Google Shape;416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75575" y="4558038"/>
              <a:ext cx="1519605" cy="5521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17" name="Google Shape;417;p46"/>
          <p:cNvSpPr txBox="1">
            <a:spLocks noGrp="1"/>
          </p:cNvSpPr>
          <p:nvPr>
            <p:ph type="title"/>
          </p:nvPr>
        </p:nvSpPr>
        <p:spPr>
          <a:xfrm>
            <a:off x="2675250" y="1417800"/>
            <a:ext cx="3793500" cy="20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GRACIAS</a:t>
            </a:r>
            <a:endParaRPr sz="4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celand: a Tourist Attraction MK Campaign by Slidesgo">
  <a:themeElements>
    <a:clrScheme name="Simple Light">
      <a:dk1>
        <a:srgbClr val="FFFFFF"/>
      </a:dk1>
      <a:lt1>
        <a:srgbClr val="666666"/>
      </a:lt1>
      <a:dk2>
        <a:srgbClr val="005165"/>
      </a:dk2>
      <a:lt2>
        <a:srgbClr val="002A35"/>
      </a:lt2>
      <a:accent1>
        <a:srgbClr val="027896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553</Words>
  <Application>Microsoft Office PowerPoint</Application>
  <PresentationFormat>Presentación en pantalla (16:9)</PresentationFormat>
  <Paragraphs>118</Paragraphs>
  <Slides>25</Slides>
  <Notes>25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3" baseType="lpstr">
      <vt:lpstr>Arial</vt:lpstr>
      <vt:lpstr>Darker Grotesque SemiBold</vt:lpstr>
      <vt:lpstr>Alata</vt:lpstr>
      <vt:lpstr>Bebas Neue</vt:lpstr>
      <vt:lpstr>Open Sans</vt:lpstr>
      <vt:lpstr>Actor</vt:lpstr>
      <vt:lpstr>Open Sans Medium</vt:lpstr>
      <vt:lpstr>Iceland: a Tourist Attraction MK Campaign by Slidesgo</vt:lpstr>
      <vt:lpstr>Infraestructura  para la Vida Digna: Visión de Gobierno 2024 - 2028 </vt:lpstr>
      <vt:lpstr>Presentación de PowerPoint</vt:lpstr>
      <vt:lpstr>Presentación de PowerPoint</vt:lpstr>
      <vt:lpstr>Fórmula para el desarrollo:   Estado de derecho +  democracia + + inversión pública, social y económica, transparente y efectiva +  inversión privada + empleo = DESARROLLO</vt:lpstr>
      <vt:lpstr>Plan de Gobierno  Infraestructura económica</vt:lpstr>
      <vt:lpstr> Sistemas de Riego</vt:lpstr>
      <vt:lpstr> Fondo Nacional para la Innovación y Transformación Productiva</vt:lpstr>
      <vt:lpstr>Cuidado del ambiente natural</vt:lpstr>
      <vt:lpstr>Vivienda Digna y ampliación  de Servicios Públicos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              Sistema Metropolitano                                    de Transporte</vt:lpstr>
      <vt:lpstr>    Carreteras</vt:lpstr>
      <vt:lpstr>Presentación de PowerPoint</vt:lpstr>
      <vt:lpstr>Presentación de PowerPoint</vt:lpstr>
      <vt:lpstr>Presentación de PowerPoint</vt:lpstr>
      <vt:lpstr>Presentación de PowerPoint</vt:lpstr>
      <vt:lpstr>Guatemala tiene un futuro muy prometedor, si trabajamos juntos y para el bien de todos y cada uno de los guatemaltecos.</vt:lpstr>
      <vt:lpstr>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Infraestructura  para la Vida Digna: Visión de Gobierno 2024 - 2028 </dc:title>
  <dc:creator>Jonathan Menkos</dc:creator>
  <cp:lastModifiedBy>Jonathan Menkos</cp:lastModifiedBy>
  <cp:revision>1</cp:revision>
  <dcterms:modified xsi:type="dcterms:W3CDTF">2023-10-05T22:35:35Z</dcterms:modified>
</cp:coreProperties>
</file>